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082" r:id="rId4"/>
  </p:sldMasterIdLst>
  <p:notesMasterIdLst>
    <p:notesMasterId r:id="rId24"/>
  </p:notesMasterIdLst>
  <p:handoutMasterIdLst>
    <p:handoutMasterId r:id="rId25"/>
  </p:handoutMasterIdLst>
  <p:sldIdLst>
    <p:sldId id="330" r:id="rId5"/>
    <p:sldId id="375" r:id="rId6"/>
    <p:sldId id="401" r:id="rId7"/>
    <p:sldId id="373" r:id="rId8"/>
    <p:sldId id="384" r:id="rId9"/>
    <p:sldId id="403" r:id="rId10"/>
    <p:sldId id="404" r:id="rId11"/>
    <p:sldId id="405" r:id="rId12"/>
    <p:sldId id="406" r:id="rId13"/>
    <p:sldId id="412" r:id="rId14"/>
    <p:sldId id="407" r:id="rId15"/>
    <p:sldId id="409" r:id="rId16"/>
    <p:sldId id="408" r:id="rId17"/>
    <p:sldId id="411" r:id="rId18"/>
    <p:sldId id="413" r:id="rId19"/>
    <p:sldId id="414" r:id="rId20"/>
    <p:sldId id="402" r:id="rId21"/>
    <p:sldId id="400" r:id="rId22"/>
    <p:sldId id="374" r:id="rId23"/>
  </p:sldIdLst>
  <p:sldSz cx="9144000" cy="6858000" type="screen4x3"/>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orient="horz" pos="1366" userDrawn="1">
          <p15:clr>
            <a:srgbClr val="A4A3A4"/>
          </p15:clr>
        </p15:guide>
        <p15:guide id="4" orient="horz" pos="1275" userDrawn="1">
          <p15:clr>
            <a:srgbClr val="A4A3A4"/>
          </p15:clr>
        </p15:guide>
        <p15:guide id="7" orient="horz" pos="2160" userDrawn="1">
          <p15:clr>
            <a:srgbClr val="A4A3A4"/>
          </p15:clr>
        </p15:guide>
        <p15:guide id="8" orient="horz" pos="3861" userDrawn="1">
          <p15:clr>
            <a:srgbClr val="A4A3A4"/>
          </p15:clr>
        </p15:guide>
        <p15:guide id="9" orient="horz" pos="3589" userDrawn="1">
          <p15:clr>
            <a:srgbClr val="A4A3A4"/>
          </p15:clr>
        </p15:guide>
        <p15:guide id="10" pos="124" userDrawn="1">
          <p15:clr>
            <a:srgbClr val="A4A3A4"/>
          </p15:clr>
        </p15:guide>
        <p15:guide id="12" pos="5636" userDrawn="1">
          <p15:clr>
            <a:srgbClr val="A4A3A4"/>
          </p15:clr>
        </p15:guide>
        <p15:guide id="13" pos="243" userDrawn="1">
          <p15:clr>
            <a:srgbClr val="A4A3A4"/>
          </p15:clr>
        </p15:guide>
        <p15:guide id="15" pos="447" userDrawn="1">
          <p15:clr>
            <a:srgbClr val="A4A3A4"/>
          </p15:clr>
        </p15:guide>
        <p15:guide id="16" pos="5279" userDrawn="1">
          <p15:clr>
            <a:srgbClr val="A4A3A4"/>
          </p15:clr>
        </p15:guide>
        <p15:guide id="17" pos="2880" userDrawn="1">
          <p15:clr>
            <a:srgbClr val="A4A3A4"/>
          </p15:clr>
        </p15:guide>
        <p15:guide id="18" pos="2268" userDrawn="1">
          <p15:clr>
            <a:srgbClr val="A4A3A4"/>
          </p15:clr>
        </p15:guide>
        <p15:guide id="21" orient="horz" pos="618" userDrawn="1">
          <p15:clr>
            <a:srgbClr val="A4A3A4"/>
          </p15:clr>
        </p15:guide>
        <p15:guide id="23" pos="4071" userDrawn="1">
          <p15:clr>
            <a:srgbClr val="A4A3A4"/>
          </p15:clr>
        </p15:guide>
        <p15:guide id="24" pos="5534"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967A"/>
    <a:srgbClr val="4B5320"/>
    <a:srgbClr val="00308F"/>
    <a:srgbClr val="7FFFD4"/>
    <a:srgbClr val="E44D2E"/>
    <a:srgbClr val="AA0000"/>
    <a:srgbClr val="ACE1AF"/>
    <a:srgbClr val="FF2700"/>
    <a:srgbClr val="0DA2C2"/>
    <a:srgbClr val="0071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2924" autoAdjust="0"/>
  </p:normalViewPr>
  <p:slideViewPr>
    <p:cSldViewPr snapToGrid="0">
      <p:cViewPr>
        <p:scale>
          <a:sx n="101" d="100"/>
          <a:sy n="101" d="100"/>
        </p:scale>
        <p:origin x="4051" y="101"/>
      </p:cViewPr>
      <p:guideLst>
        <p:guide orient="horz" pos="1366"/>
        <p:guide orient="horz" pos="1275"/>
        <p:guide orient="horz" pos="2160"/>
        <p:guide orient="horz" pos="3861"/>
        <p:guide orient="horz" pos="3589"/>
        <p:guide pos="124"/>
        <p:guide pos="5636"/>
        <p:guide pos="243"/>
        <p:guide pos="447"/>
        <p:guide pos="5279"/>
        <p:guide pos="2880"/>
        <p:guide pos="2268"/>
        <p:guide orient="horz" pos="618"/>
        <p:guide pos="4071"/>
        <p:guide pos="5534"/>
      </p:guideLst>
    </p:cSldViewPr>
  </p:slideViewPr>
  <p:outlineViewPr>
    <p:cViewPr>
      <p:scale>
        <a:sx n="33" d="100"/>
        <a:sy n="33" d="100"/>
      </p:scale>
      <p:origin x="0" y="0"/>
    </p:cViewPr>
  </p:outlineViewPr>
  <p:notesTextViewPr>
    <p:cViewPr>
      <p:scale>
        <a:sx n="150" d="100"/>
        <a:sy n="150" d="100"/>
      </p:scale>
      <p:origin x="0" y="0"/>
    </p:cViewPr>
  </p:notesTextViewPr>
  <p:sorterViewPr>
    <p:cViewPr varScale="1">
      <p:scale>
        <a:sx n="1" d="1"/>
        <a:sy n="1" d="1"/>
      </p:scale>
      <p:origin x="0" y="0"/>
    </p:cViewPr>
  </p:sorterViewPr>
  <p:notesViewPr>
    <p:cSldViewPr snapToGrid="0" showGuides="1">
      <p:cViewPr varScale="1">
        <p:scale>
          <a:sx n="57" d="100"/>
          <a:sy n="57" d="100"/>
        </p:scale>
        <p:origin x="283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826E6C8-F6BF-41C7-B2CC-3B15A837766B}" type="doc">
      <dgm:prSet loTypeId="urn:microsoft.com/office/officeart/2005/8/layout/hierarchy4" loCatId="hierarchy" qsTypeId="urn:microsoft.com/office/officeart/2005/8/quickstyle/simple1" qsCatId="simple" csTypeId="urn:microsoft.com/office/officeart/2005/8/colors/colorful2" csCatId="colorful" phldr="1"/>
      <dgm:spPr/>
      <dgm:t>
        <a:bodyPr/>
        <a:lstStyle/>
        <a:p>
          <a:endParaRPr lang="en-US"/>
        </a:p>
      </dgm:t>
    </dgm:pt>
    <dgm:pt modelId="{6A32F85F-B06F-443A-98F3-8405302A280F}">
      <dgm:prSet/>
      <dgm:spPr>
        <a:gradFill rotWithShape="0">
          <a:gsLst>
            <a:gs pos="25000">
              <a:schemeClr val="accent6">
                <a:lumMod val="40000"/>
                <a:lumOff val="60000"/>
              </a:schemeClr>
            </a:gs>
            <a:gs pos="76000">
              <a:srgbClr val="7030A0"/>
            </a:gs>
          </a:gsLst>
          <a:lin ang="10800000" scaled="1"/>
        </a:gradFill>
      </dgm:spPr>
      <dgm:t>
        <a:bodyPr/>
        <a:lstStyle/>
        <a:p>
          <a:r>
            <a:rPr lang="en-US"/>
            <a:t>contoso-intranet</a:t>
          </a:r>
        </a:p>
      </dgm:t>
    </dgm:pt>
    <dgm:pt modelId="{2DF914A8-2B84-4B31-B777-06613F85F33C}" type="parTrans" cxnId="{C8AB642B-3836-4A2D-A61C-B868317E86CA}">
      <dgm:prSet/>
      <dgm:spPr/>
      <dgm:t>
        <a:bodyPr/>
        <a:lstStyle/>
        <a:p>
          <a:endParaRPr lang="en-US"/>
        </a:p>
      </dgm:t>
    </dgm:pt>
    <dgm:pt modelId="{75019E32-2A60-47E7-AB47-4D5CA8E731E1}" type="sibTrans" cxnId="{C8AB642B-3836-4A2D-A61C-B868317E86CA}">
      <dgm:prSet/>
      <dgm:spPr/>
      <dgm:t>
        <a:bodyPr/>
        <a:lstStyle/>
        <a:p>
          <a:endParaRPr lang="en-US"/>
        </a:p>
      </dgm:t>
    </dgm:pt>
    <dgm:pt modelId="{2246261F-20DB-4917-99E2-774AE369F081}">
      <dgm:prSet/>
      <dgm:spPr>
        <a:gradFill flip="none" rotWithShape="1">
          <a:gsLst>
            <a:gs pos="33000">
              <a:srgbClr val="7FFFD4"/>
            </a:gs>
            <a:gs pos="82000">
              <a:srgbClr val="00308F"/>
            </a:gs>
          </a:gsLst>
          <a:lin ang="10800000" scaled="1"/>
          <a:tileRect/>
        </a:gradFill>
      </dgm:spPr>
      <dgm:t>
        <a:bodyPr/>
        <a:lstStyle/>
        <a:p>
          <a:r>
            <a:rPr lang="en-US"/>
            <a:t>webparts</a:t>
          </a:r>
        </a:p>
      </dgm:t>
    </dgm:pt>
    <dgm:pt modelId="{C1BA8E20-9FBB-4FD6-85B0-E0A4024C78DD}" type="parTrans" cxnId="{78E2A11D-3E0A-4ADE-8162-A77D66E59C1E}">
      <dgm:prSet/>
      <dgm:spPr/>
      <dgm:t>
        <a:bodyPr/>
        <a:lstStyle/>
        <a:p>
          <a:endParaRPr lang="en-US"/>
        </a:p>
      </dgm:t>
    </dgm:pt>
    <dgm:pt modelId="{40484D0E-7E15-4997-BC07-733AAD107FC8}" type="sibTrans" cxnId="{78E2A11D-3E0A-4ADE-8162-A77D66E59C1E}">
      <dgm:prSet/>
      <dgm:spPr/>
      <dgm:t>
        <a:bodyPr/>
        <a:lstStyle/>
        <a:p>
          <a:endParaRPr lang="en-US"/>
        </a:p>
      </dgm:t>
    </dgm:pt>
    <dgm:pt modelId="{16B31A4C-D86C-42A9-AF47-4761185FF8B4}">
      <dgm:prSet/>
      <dgm:spPr>
        <a:solidFill>
          <a:srgbClr val="00308F"/>
        </a:solidFill>
      </dgm:spPr>
      <dgm:t>
        <a:bodyPr/>
        <a:lstStyle/>
        <a:p>
          <a:r>
            <a:rPr lang="en-US"/>
            <a:t>my-groups</a:t>
          </a:r>
        </a:p>
      </dgm:t>
    </dgm:pt>
    <dgm:pt modelId="{3C16367C-EC5C-41EC-AF12-4996EE6D697E}" type="parTrans" cxnId="{F8EFFA09-D9A8-4EA8-8E96-07B4F63858B8}">
      <dgm:prSet/>
      <dgm:spPr/>
      <dgm:t>
        <a:bodyPr/>
        <a:lstStyle/>
        <a:p>
          <a:endParaRPr lang="en-US"/>
        </a:p>
      </dgm:t>
    </dgm:pt>
    <dgm:pt modelId="{CABE0C7C-9310-49F6-8EFE-21DE0270778F}" type="sibTrans" cxnId="{F8EFFA09-D9A8-4EA8-8E96-07B4F63858B8}">
      <dgm:prSet/>
      <dgm:spPr/>
      <dgm:t>
        <a:bodyPr/>
        <a:lstStyle/>
        <a:p>
          <a:endParaRPr lang="en-US"/>
        </a:p>
      </dgm:t>
    </dgm:pt>
    <dgm:pt modelId="{936B02D1-2AA8-4F3F-A2CB-C4DA4CE6FAA3}">
      <dgm:prSet/>
      <dgm:spPr>
        <a:solidFill>
          <a:srgbClr val="00308F"/>
        </a:solidFill>
      </dgm:spPr>
      <dgm:t>
        <a:bodyPr/>
        <a:lstStyle/>
        <a:p>
          <a:r>
            <a:rPr lang="en-US"/>
            <a:t>cool-weather</a:t>
          </a:r>
        </a:p>
      </dgm:t>
    </dgm:pt>
    <dgm:pt modelId="{2280BAA7-D0C7-46A8-917B-4C9FF27F7047}" type="parTrans" cxnId="{1BEB63C9-DECC-41CD-83BA-BB132DEDE150}">
      <dgm:prSet/>
      <dgm:spPr/>
      <dgm:t>
        <a:bodyPr/>
        <a:lstStyle/>
        <a:p>
          <a:endParaRPr lang="en-US"/>
        </a:p>
      </dgm:t>
    </dgm:pt>
    <dgm:pt modelId="{73ACD112-696C-4776-9BAB-D4F65531BD26}" type="sibTrans" cxnId="{1BEB63C9-DECC-41CD-83BA-BB132DEDE150}">
      <dgm:prSet/>
      <dgm:spPr/>
      <dgm:t>
        <a:bodyPr/>
        <a:lstStyle/>
        <a:p>
          <a:endParaRPr lang="en-US"/>
        </a:p>
      </dgm:t>
    </dgm:pt>
    <dgm:pt modelId="{E973E40E-BA1C-4882-A702-2D8674956D06}">
      <dgm:prSet/>
      <dgm:spPr>
        <a:solidFill>
          <a:srgbClr val="00308F"/>
        </a:solidFill>
      </dgm:spPr>
      <dgm:t>
        <a:bodyPr/>
        <a:lstStyle/>
        <a:p>
          <a:r>
            <a:rPr lang="en-US"/>
            <a:t>my-expenses</a:t>
          </a:r>
        </a:p>
      </dgm:t>
    </dgm:pt>
    <dgm:pt modelId="{1274FD8F-0F37-43AF-BC0B-CAA138422BE0}" type="parTrans" cxnId="{C9F73076-B8B7-44D3-99BA-A1720AA5BC7F}">
      <dgm:prSet/>
      <dgm:spPr/>
      <dgm:t>
        <a:bodyPr/>
        <a:lstStyle/>
        <a:p>
          <a:endParaRPr lang="en-US"/>
        </a:p>
      </dgm:t>
    </dgm:pt>
    <dgm:pt modelId="{539539CF-5D38-4125-B4D3-D934CCAC6ADF}" type="sibTrans" cxnId="{C9F73076-B8B7-44D3-99BA-A1720AA5BC7F}">
      <dgm:prSet/>
      <dgm:spPr/>
      <dgm:t>
        <a:bodyPr/>
        <a:lstStyle/>
        <a:p>
          <a:endParaRPr lang="en-US"/>
        </a:p>
      </dgm:t>
    </dgm:pt>
    <dgm:pt modelId="{27FCDD94-7D0F-4245-AB51-24326F451474}">
      <dgm:prSet/>
      <dgm:spPr>
        <a:solidFill>
          <a:srgbClr val="00308F"/>
        </a:solidFill>
      </dgm:spPr>
      <dgm:t>
        <a:bodyPr/>
        <a:lstStyle/>
        <a:p>
          <a:r>
            <a:rPr lang="en-US"/>
            <a:t>stories</a:t>
          </a:r>
        </a:p>
      </dgm:t>
    </dgm:pt>
    <dgm:pt modelId="{4175D773-9EFE-4E34-BF01-00B5A8B58B3F}" type="parTrans" cxnId="{2BBCEB00-29E7-4699-9D6B-02EB9C9EB008}">
      <dgm:prSet/>
      <dgm:spPr/>
      <dgm:t>
        <a:bodyPr/>
        <a:lstStyle/>
        <a:p>
          <a:endParaRPr lang="en-US"/>
        </a:p>
      </dgm:t>
    </dgm:pt>
    <dgm:pt modelId="{9C9FCFC0-DA07-46BC-A0D7-BAB10D4F1634}" type="sibTrans" cxnId="{2BBCEB00-29E7-4699-9D6B-02EB9C9EB008}">
      <dgm:prSet/>
      <dgm:spPr/>
      <dgm:t>
        <a:bodyPr/>
        <a:lstStyle/>
        <a:p>
          <a:endParaRPr lang="en-US"/>
        </a:p>
      </dgm:t>
    </dgm:pt>
    <dgm:pt modelId="{08FDA5A0-999B-4358-821B-0A7C95FA2E89}">
      <dgm:prSet/>
      <dgm:spPr>
        <a:solidFill>
          <a:srgbClr val="00308F"/>
        </a:solidFill>
      </dgm:spPr>
      <dgm:t>
        <a:bodyPr/>
        <a:lstStyle/>
        <a:p>
          <a:r>
            <a:rPr lang="en-US"/>
            <a:t>todays-lunch</a:t>
          </a:r>
        </a:p>
      </dgm:t>
    </dgm:pt>
    <dgm:pt modelId="{14867FDC-2A2D-4F06-BA7B-0DCFF2872C2B}" type="parTrans" cxnId="{F4AF66A0-662D-4068-820A-7B912E755382}">
      <dgm:prSet/>
      <dgm:spPr/>
      <dgm:t>
        <a:bodyPr/>
        <a:lstStyle/>
        <a:p>
          <a:endParaRPr lang="en-US"/>
        </a:p>
      </dgm:t>
    </dgm:pt>
    <dgm:pt modelId="{DCCA834A-349B-40F0-B508-EC2ADE065FF4}" type="sibTrans" cxnId="{F4AF66A0-662D-4068-820A-7B912E755382}">
      <dgm:prSet/>
      <dgm:spPr/>
      <dgm:t>
        <a:bodyPr/>
        <a:lstStyle/>
        <a:p>
          <a:endParaRPr lang="en-US"/>
        </a:p>
      </dgm:t>
    </dgm:pt>
    <dgm:pt modelId="{EC50A743-637E-418C-BE67-4890C8E4C839}">
      <dgm:prSet/>
      <dgm:spPr>
        <a:gradFill rotWithShape="0">
          <a:gsLst>
            <a:gs pos="27000">
              <a:srgbClr val="4B5320"/>
            </a:gs>
            <a:gs pos="82000">
              <a:srgbClr val="ACE1AF"/>
            </a:gs>
          </a:gsLst>
          <a:lin ang="10800000" scaled="1"/>
        </a:gradFill>
      </dgm:spPr>
      <dgm:t>
        <a:bodyPr/>
        <a:lstStyle/>
        <a:p>
          <a:r>
            <a:rPr lang="en-US"/>
            <a:t>extensions</a:t>
          </a:r>
        </a:p>
      </dgm:t>
    </dgm:pt>
    <dgm:pt modelId="{DE0CF9C1-FCCC-4D1D-91B5-644C281D1B1D}" type="parTrans" cxnId="{325453FF-0574-455F-AAE8-2551BAC11F6B}">
      <dgm:prSet/>
      <dgm:spPr/>
      <dgm:t>
        <a:bodyPr/>
        <a:lstStyle/>
        <a:p>
          <a:endParaRPr lang="en-US"/>
        </a:p>
      </dgm:t>
    </dgm:pt>
    <dgm:pt modelId="{E009AA04-F43A-411E-AA70-2268CE2F3ED3}" type="sibTrans" cxnId="{325453FF-0574-455F-AAE8-2551BAC11F6B}">
      <dgm:prSet/>
      <dgm:spPr/>
      <dgm:t>
        <a:bodyPr/>
        <a:lstStyle/>
        <a:p>
          <a:endParaRPr lang="en-US"/>
        </a:p>
      </dgm:t>
    </dgm:pt>
    <dgm:pt modelId="{93D649A2-3F02-4B2B-94F8-67CB11B8A239}">
      <dgm:prSet/>
      <dgm:spPr>
        <a:solidFill>
          <a:srgbClr val="4B5320"/>
        </a:solidFill>
      </dgm:spPr>
      <dgm:t>
        <a:bodyPr/>
        <a:lstStyle/>
        <a:p>
          <a:r>
            <a:rPr lang="en-US" dirty="0"/>
            <a:t>related-content</a:t>
          </a:r>
        </a:p>
      </dgm:t>
    </dgm:pt>
    <dgm:pt modelId="{C327251F-DFFD-429C-BF48-43B112546E97}" type="parTrans" cxnId="{705A4A4F-6638-435C-87CC-221064227C95}">
      <dgm:prSet/>
      <dgm:spPr/>
      <dgm:t>
        <a:bodyPr/>
        <a:lstStyle/>
        <a:p>
          <a:endParaRPr lang="en-US"/>
        </a:p>
      </dgm:t>
    </dgm:pt>
    <dgm:pt modelId="{D2E6A3F1-8717-4556-8583-C70AE41FC18F}" type="sibTrans" cxnId="{705A4A4F-6638-435C-87CC-221064227C95}">
      <dgm:prSet/>
      <dgm:spPr/>
      <dgm:t>
        <a:bodyPr/>
        <a:lstStyle/>
        <a:p>
          <a:endParaRPr lang="en-US"/>
        </a:p>
      </dgm:t>
    </dgm:pt>
    <dgm:pt modelId="{FEF298B1-279C-41B4-B003-9FAC56CC5A25}">
      <dgm:prSet/>
      <dgm:spPr>
        <a:solidFill>
          <a:srgbClr val="4B5320"/>
        </a:solidFill>
      </dgm:spPr>
      <dgm:t>
        <a:bodyPr/>
        <a:lstStyle/>
        <a:p>
          <a:r>
            <a:rPr lang="en-US"/>
            <a:t>translate-page</a:t>
          </a:r>
        </a:p>
      </dgm:t>
    </dgm:pt>
    <dgm:pt modelId="{A9A7AA8F-1646-4826-BF8E-EEB35E9AE855}" type="parTrans" cxnId="{510C99D9-29D2-4BE3-9736-5366473A8B32}">
      <dgm:prSet/>
      <dgm:spPr/>
      <dgm:t>
        <a:bodyPr/>
        <a:lstStyle/>
        <a:p>
          <a:endParaRPr lang="en-US"/>
        </a:p>
      </dgm:t>
    </dgm:pt>
    <dgm:pt modelId="{CFE4A319-DF38-4A8F-92EF-67D6F62CCD3D}" type="sibTrans" cxnId="{510C99D9-29D2-4BE3-9736-5366473A8B32}">
      <dgm:prSet/>
      <dgm:spPr/>
      <dgm:t>
        <a:bodyPr/>
        <a:lstStyle/>
        <a:p>
          <a:endParaRPr lang="en-US"/>
        </a:p>
      </dgm:t>
    </dgm:pt>
    <dgm:pt modelId="{51775F28-AAD8-4442-8327-3040B6E42B23}">
      <dgm:prSet/>
      <dgm:spPr>
        <a:gradFill rotWithShape="0">
          <a:gsLst>
            <a:gs pos="27000">
              <a:srgbClr val="AA0000"/>
            </a:gs>
            <a:gs pos="82000">
              <a:srgbClr val="E9967A"/>
            </a:gs>
          </a:gsLst>
          <a:lin ang="10800000" scaled="1"/>
        </a:gradFill>
      </dgm:spPr>
      <dgm:t>
        <a:bodyPr/>
        <a:lstStyle/>
        <a:p>
          <a:r>
            <a:rPr lang="en-US"/>
            <a:t>libraries</a:t>
          </a:r>
        </a:p>
      </dgm:t>
    </dgm:pt>
    <dgm:pt modelId="{B57CD585-C0BF-4D27-852E-17DCFA608535}" type="parTrans" cxnId="{8130CCA8-CF80-4653-BDDC-17BCB63681DC}">
      <dgm:prSet/>
      <dgm:spPr/>
      <dgm:t>
        <a:bodyPr/>
        <a:lstStyle/>
        <a:p>
          <a:endParaRPr lang="en-US"/>
        </a:p>
      </dgm:t>
    </dgm:pt>
    <dgm:pt modelId="{BCE828DA-3420-49E4-8A23-D0EA686CF930}" type="sibTrans" cxnId="{8130CCA8-CF80-4653-BDDC-17BCB63681DC}">
      <dgm:prSet/>
      <dgm:spPr/>
      <dgm:t>
        <a:bodyPr/>
        <a:lstStyle/>
        <a:p>
          <a:endParaRPr lang="en-US"/>
        </a:p>
      </dgm:t>
    </dgm:pt>
    <dgm:pt modelId="{8F61AF5A-6B6F-42CB-A504-C26664852189}">
      <dgm:prSet/>
      <dgm:spPr>
        <a:solidFill>
          <a:srgbClr val="E9967A"/>
        </a:solidFill>
      </dgm:spPr>
      <dgm:t>
        <a:bodyPr/>
        <a:lstStyle/>
        <a:p>
          <a:r>
            <a:rPr lang="en-US"/>
            <a:t>contoso-ui-components</a:t>
          </a:r>
        </a:p>
      </dgm:t>
    </dgm:pt>
    <dgm:pt modelId="{A5D7CF28-F95D-49D5-8A57-E6B9804BA328}" type="parTrans" cxnId="{504E0670-23B6-44F9-B87C-CB7C02B2FB48}">
      <dgm:prSet/>
      <dgm:spPr/>
      <dgm:t>
        <a:bodyPr/>
        <a:lstStyle/>
        <a:p>
          <a:endParaRPr lang="en-US"/>
        </a:p>
      </dgm:t>
    </dgm:pt>
    <dgm:pt modelId="{F6A747B3-ABDB-43E8-8525-2EBFD65E32C3}" type="sibTrans" cxnId="{504E0670-23B6-44F9-B87C-CB7C02B2FB48}">
      <dgm:prSet/>
      <dgm:spPr/>
      <dgm:t>
        <a:bodyPr/>
        <a:lstStyle/>
        <a:p>
          <a:endParaRPr lang="en-US"/>
        </a:p>
      </dgm:t>
    </dgm:pt>
    <dgm:pt modelId="{2BD46ED0-8B2F-4F70-98E5-B16840AF8AC8}">
      <dgm:prSet/>
      <dgm:spPr>
        <a:solidFill>
          <a:srgbClr val="E9967A"/>
        </a:solidFill>
      </dgm:spPr>
      <dgm:t>
        <a:bodyPr/>
        <a:lstStyle/>
        <a:p>
          <a:r>
            <a:rPr lang="en-US"/>
            <a:t>graph-groups-services</a:t>
          </a:r>
        </a:p>
      </dgm:t>
    </dgm:pt>
    <dgm:pt modelId="{0DC767E6-4E83-468B-B975-93AEB60E3360}" type="parTrans" cxnId="{48E414E5-4340-4D3E-85C8-2EB386B7B7D5}">
      <dgm:prSet/>
      <dgm:spPr/>
      <dgm:t>
        <a:bodyPr/>
        <a:lstStyle/>
        <a:p>
          <a:endParaRPr lang="en-US"/>
        </a:p>
      </dgm:t>
    </dgm:pt>
    <dgm:pt modelId="{725E9D12-C4CA-4B11-B76A-AD55A6004363}" type="sibTrans" cxnId="{48E414E5-4340-4D3E-85C8-2EB386B7B7D5}">
      <dgm:prSet/>
      <dgm:spPr/>
      <dgm:t>
        <a:bodyPr/>
        <a:lstStyle/>
        <a:p>
          <a:endParaRPr lang="en-US"/>
        </a:p>
      </dgm:t>
    </dgm:pt>
    <dgm:pt modelId="{AE93A0BD-52C2-4B70-840A-D616D1181DD4}" type="pres">
      <dgm:prSet presAssocID="{C826E6C8-F6BF-41C7-B2CC-3B15A837766B}" presName="Name0" presStyleCnt="0">
        <dgm:presLayoutVars>
          <dgm:chPref val="1"/>
          <dgm:dir/>
          <dgm:animOne val="branch"/>
          <dgm:animLvl val="lvl"/>
          <dgm:resizeHandles/>
        </dgm:presLayoutVars>
      </dgm:prSet>
      <dgm:spPr/>
    </dgm:pt>
    <dgm:pt modelId="{ADE30A87-5DD6-4D90-A53C-CEFB1482484F}" type="pres">
      <dgm:prSet presAssocID="{6A32F85F-B06F-443A-98F3-8405302A280F}" presName="vertOne" presStyleCnt="0"/>
      <dgm:spPr/>
    </dgm:pt>
    <dgm:pt modelId="{71CED683-34E3-4CA5-A2D4-858496EA3EA6}" type="pres">
      <dgm:prSet presAssocID="{6A32F85F-B06F-443A-98F3-8405302A280F}" presName="txOne" presStyleLbl="node0" presStyleIdx="0" presStyleCnt="1">
        <dgm:presLayoutVars>
          <dgm:chPref val="3"/>
        </dgm:presLayoutVars>
      </dgm:prSet>
      <dgm:spPr/>
    </dgm:pt>
    <dgm:pt modelId="{BA938CB0-C9CB-46B7-A94C-823A29CBF37D}" type="pres">
      <dgm:prSet presAssocID="{6A32F85F-B06F-443A-98F3-8405302A280F}" presName="parTransOne" presStyleCnt="0"/>
      <dgm:spPr/>
    </dgm:pt>
    <dgm:pt modelId="{BB0B0BD6-8621-49CD-8DCE-A41EB9CA94BD}" type="pres">
      <dgm:prSet presAssocID="{6A32F85F-B06F-443A-98F3-8405302A280F}" presName="horzOne" presStyleCnt="0"/>
      <dgm:spPr/>
    </dgm:pt>
    <dgm:pt modelId="{CC8431B0-2B99-4E45-9A16-21EF918A2F24}" type="pres">
      <dgm:prSet presAssocID="{2246261F-20DB-4917-99E2-774AE369F081}" presName="vertTwo" presStyleCnt="0"/>
      <dgm:spPr/>
    </dgm:pt>
    <dgm:pt modelId="{5CE5EAFD-6CDC-4C92-A9BB-EE5B9EC37535}" type="pres">
      <dgm:prSet presAssocID="{2246261F-20DB-4917-99E2-774AE369F081}" presName="txTwo" presStyleLbl="node2" presStyleIdx="0" presStyleCnt="3">
        <dgm:presLayoutVars>
          <dgm:chPref val="3"/>
        </dgm:presLayoutVars>
      </dgm:prSet>
      <dgm:spPr/>
    </dgm:pt>
    <dgm:pt modelId="{29BCC9D9-047C-459B-9FF0-9597DFEB35C5}" type="pres">
      <dgm:prSet presAssocID="{2246261F-20DB-4917-99E2-774AE369F081}" presName="parTransTwo" presStyleCnt="0"/>
      <dgm:spPr/>
    </dgm:pt>
    <dgm:pt modelId="{B5E1B7E4-292E-4C1C-9139-5649EB4C7362}" type="pres">
      <dgm:prSet presAssocID="{2246261F-20DB-4917-99E2-774AE369F081}" presName="horzTwo" presStyleCnt="0"/>
      <dgm:spPr/>
    </dgm:pt>
    <dgm:pt modelId="{FFCD0998-8071-485E-B742-3F7A440DE735}" type="pres">
      <dgm:prSet presAssocID="{16B31A4C-D86C-42A9-AF47-4761185FF8B4}" presName="vertThree" presStyleCnt="0"/>
      <dgm:spPr/>
    </dgm:pt>
    <dgm:pt modelId="{7F2D7F61-64FA-431C-8DBE-AC5FE3A8DF1C}" type="pres">
      <dgm:prSet presAssocID="{16B31A4C-D86C-42A9-AF47-4761185FF8B4}" presName="txThree" presStyleLbl="node3" presStyleIdx="0" presStyleCnt="9">
        <dgm:presLayoutVars>
          <dgm:chPref val="3"/>
        </dgm:presLayoutVars>
      </dgm:prSet>
      <dgm:spPr/>
    </dgm:pt>
    <dgm:pt modelId="{BDAC9D0E-B7FA-4A59-BC13-6446DA3DDF46}" type="pres">
      <dgm:prSet presAssocID="{16B31A4C-D86C-42A9-AF47-4761185FF8B4}" presName="horzThree" presStyleCnt="0"/>
      <dgm:spPr/>
    </dgm:pt>
    <dgm:pt modelId="{C2C0AD99-B8C9-4E2B-8BC1-F048521BD88C}" type="pres">
      <dgm:prSet presAssocID="{CABE0C7C-9310-49F6-8EFE-21DE0270778F}" presName="sibSpaceThree" presStyleCnt="0"/>
      <dgm:spPr/>
    </dgm:pt>
    <dgm:pt modelId="{BAFD8D18-C9CA-4597-8836-050F627C5E0F}" type="pres">
      <dgm:prSet presAssocID="{936B02D1-2AA8-4F3F-A2CB-C4DA4CE6FAA3}" presName="vertThree" presStyleCnt="0"/>
      <dgm:spPr/>
    </dgm:pt>
    <dgm:pt modelId="{40A7499B-24AD-413F-9BE6-6BA407D0EBD5}" type="pres">
      <dgm:prSet presAssocID="{936B02D1-2AA8-4F3F-A2CB-C4DA4CE6FAA3}" presName="txThree" presStyleLbl="node3" presStyleIdx="1" presStyleCnt="9">
        <dgm:presLayoutVars>
          <dgm:chPref val="3"/>
        </dgm:presLayoutVars>
      </dgm:prSet>
      <dgm:spPr/>
    </dgm:pt>
    <dgm:pt modelId="{1CEA3887-2F30-4C14-9C55-4174983C75C1}" type="pres">
      <dgm:prSet presAssocID="{936B02D1-2AA8-4F3F-A2CB-C4DA4CE6FAA3}" presName="horzThree" presStyleCnt="0"/>
      <dgm:spPr/>
    </dgm:pt>
    <dgm:pt modelId="{73A1AA7F-1B2C-4638-9075-836E5D28C9EE}" type="pres">
      <dgm:prSet presAssocID="{73ACD112-696C-4776-9BAB-D4F65531BD26}" presName="sibSpaceThree" presStyleCnt="0"/>
      <dgm:spPr/>
    </dgm:pt>
    <dgm:pt modelId="{405BA1B2-EC4F-483C-9866-8EADAFE9B604}" type="pres">
      <dgm:prSet presAssocID="{E973E40E-BA1C-4882-A702-2D8674956D06}" presName="vertThree" presStyleCnt="0"/>
      <dgm:spPr/>
    </dgm:pt>
    <dgm:pt modelId="{3115E2D6-3747-4114-8315-232AD000861A}" type="pres">
      <dgm:prSet presAssocID="{E973E40E-BA1C-4882-A702-2D8674956D06}" presName="txThree" presStyleLbl="node3" presStyleIdx="2" presStyleCnt="9">
        <dgm:presLayoutVars>
          <dgm:chPref val="3"/>
        </dgm:presLayoutVars>
      </dgm:prSet>
      <dgm:spPr/>
    </dgm:pt>
    <dgm:pt modelId="{5C3861DD-C501-48E2-B59E-F6A49DE5A55F}" type="pres">
      <dgm:prSet presAssocID="{E973E40E-BA1C-4882-A702-2D8674956D06}" presName="horzThree" presStyleCnt="0"/>
      <dgm:spPr/>
    </dgm:pt>
    <dgm:pt modelId="{FAAC5388-44ED-4502-BD68-6FAD4346DD8A}" type="pres">
      <dgm:prSet presAssocID="{539539CF-5D38-4125-B4D3-D934CCAC6ADF}" presName="sibSpaceThree" presStyleCnt="0"/>
      <dgm:spPr/>
    </dgm:pt>
    <dgm:pt modelId="{196DAA25-1467-489A-A940-B807CF9F5B66}" type="pres">
      <dgm:prSet presAssocID="{27FCDD94-7D0F-4245-AB51-24326F451474}" presName="vertThree" presStyleCnt="0"/>
      <dgm:spPr/>
    </dgm:pt>
    <dgm:pt modelId="{8B943403-D178-41B5-9D21-DE80FAC8D493}" type="pres">
      <dgm:prSet presAssocID="{27FCDD94-7D0F-4245-AB51-24326F451474}" presName="txThree" presStyleLbl="node3" presStyleIdx="3" presStyleCnt="9">
        <dgm:presLayoutVars>
          <dgm:chPref val="3"/>
        </dgm:presLayoutVars>
      </dgm:prSet>
      <dgm:spPr/>
    </dgm:pt>
    <dgm:pt modelId="{08DE6ACF-E5E1-4E66-9916-F20A6E63643F}" type="pres">
      <dgm:prSet presAssocID="{27FCDD94-7D0F-4245-AB51-24326F451474}" presName="horzThree" presStyleCnt="0"/>
      <dgm:spPr/>
    </dgm:pt>
    <dgm:pt modelId="{67FF0BC7-BEA9-4C8C-98D9-BBC445490563}" type="pres">
      <dgm:prSet presAssocID="{9C9FCFC0-DA07-46BC-A0D7-BAB10D4F1634}" presName="sibSpaceThree" presStyleCnt="0"/>
      <dgm:spPr/>
    </dgm:pt>
    <dgm:pt modelId="{395C64CB-9BAB-4DD4-AC99-2EC5C12A4659}" type="pres">
      <dgm:prSet presAssocID="{08FDA5A0-999B-4358-821B-0A7C95FA2E89}" presName="vertThree" presStyleCnt="0"/>
      <dgm:spPr/>
    </dgm:pt>
    <dgm:pt modelId="{7EB34F11-0B89-4C95-8038-F5E7C31DD64A}" type="pres">
      <dgm:prSet presAssocID="{08FDA5A0-999B-4358-821B-0A7C95FA2E89}" presName="txThree" presStyleLbl="node3" presStyleIdx="4" presStyleCnt="9">
        <dgm:presLayoutVars>
          <dgm:chPref val="3"/>
        </dgm:presLayoutVars>
      </dgm:prSet>
      <dgm:spPr/>
    </dgm:pt>
    <dgm:pt modelId="{417A87BF-347D-450D-9DD7-D61B5CF5C394}" type="pres">
      <dgm:prSet presAssocID="{08FDA5A0-999B-4358-821B-0A7C95FA2E89}" presName="horzThree" presStyleCnt="0"/>
      <dgm:spPr/>
    </dgm:pt>
    <dgm:pt modelId="{4BA4683D-6086-48E8-96DF-2246F2B1D3FD}" type="pres">
      <dgm:prSet presAssocID="{40484D0E-7E15-4997-BC07-733AAD107FC8}" presName="sibSpaceTwo" presStyleCnt="0"/>
      <dgm:spPr/>
    </dgm:pt>
    <dgm:pt modelId="{6C2AF35C-4CDC-44AA-B765-CD8A9F71494D}" type="pres">
      <dgm:prSet presAssocID="{EC50A743-637E-418C-BE67-4890C8E4C839}" presName="vertTwo" presStyleCnt="0"/>
      <dgm:spPr/>
    </dgm:pt>
    <dgm:pt modelId="{15C0734F-63A3-48B7-A149-D834E5580CED}" type="pres">
      <dgm:prSet presAssocID="{EC50A743-637E-418C-BE67-4890C8E4C839}" presName="txTwo" presStyleLbl="node2" presStyleIdx="1" presStyleCnt="3">
        <dgm:presLayoutVars>
          <dgm:chPref val="3"/>
        </dgm:presLayoutVars>
      </dgm:prSet>
      <dgm:spPr/>
    </dgm:pt>
    <dgm:pt modelId="{382A725C-BF70-4737-BD9E-C307E672E3A2}" type="pres">
      <dgm:prSet presAssocID="{EC50A743-637E-418C-BE67-4890C8E4C839}" presName="parTransTwo" presStyleCnt="0"/>
      <dgm:spPr/>
    </dgm:pt>
    <dgm:pt modelId="{8A0C3F7B-CA96-43DF-9A0A-996FD271013A}" type="pres">
      <dgm:prSet presAssocID="{EC50A743-637E-418C-BE67-4890C8E4C839}" presName="horzTwo" presStyleCnt="0"/>
      <dgm:spPr/>
    </dgm:pt>
    <dgm:pt modelId="{022F91A1-D626-4441-ADE5-68EA055B7A70}" type="pres">
      <dgm:prSet presAssocID="{93D649A2-3F02-4B2B-94F8-67CB11B8A239}" presName="vertThree" presStyleCnt="0"/>
      <dgm:spPr/>
    </dgm:pt>
    <dgm:pt modelId="{E7591B8C-A83E-4889-BA1B-817E1184ECB9}" type="pres">
      <dgm:prSet presAssocID="{93D649A2-3F02-4B2B-94F8-67CB11B8A239}" presName="txThree" presStyleLbl="node3" presStyleIdx="5" presStyleCnt="9">
        <dgm:presLayoutVars>
          <dgm:chPref val="3"/>
        </dgm:presLayoutVars>
      </dgm:prSet>
      <dgm:spPr/>
    </dgm:pt>
    <dgm:pt modelId="{0CDD95DC-11D9-4A23-8276-B17AA1847E03}" type="pres">
      <dgm:prSet presAssocID="{93D649A2-3F02-4B2B-94F8-67CB11B8A239}" presName="horzThree" presStyleCnt="0"/>
      <dgm:spPr/>
    </dgm:pt>
    <dgm:pt modelId="{1842E337-6DBE-4E91-99FC-EEFEB82CA44B}" type="pres">
      <dgm:prSet presAssocID="{D2E6A3F1-8717-4556-8583-C70AE41FC18F}" presName="sibSpaceThree" presStyleCnt="0"/>
      <dgm:spPr/>
    </dgm:pt>
    <dgm:pt modelId="{2E2C98E3-FE87-40C6-A38A-4FDBB151185D}" type="pres">
      <dgm:prSet presAssocID="{FEF298B1-279C-41B4-B003-9FAC56CC5A25}" presName="vertThree" presStyleCnt="0"/>
      <dgm:spPr/>
    </dgm:pt>
    <dgm:pt modelId="{DF001325-6754-40A0-8892-03C5BEB32D1D}" type="pres">
      <dgm:prSet presAssocID="{FEF298B1-279C-41B4-B003-9FAC56CC5A25}" presName="txThree" presStyleLbl="node3" presStyleIdx="6" presStyleCnt="9">
        <dgm:presLayoutVars>
          <dgm:chPref val="3"/>
        </dgm:presLayoutVars>
      </dgm:prSet>
      <dgm:spPr/>
    </dgm:pt>
    <dgm:pt modelId="{8137E509-D92F-4E5E-AC34-7D6521235563}" type="pres">
      <dgm:prSet presAssocID="{FEF298B1-279C-41B4-B003-9FAC56CC5A25}" presName="horzThree" presStyleCnt="0"/>
      <dgm:spPr/>
    </dgm:pt>
    <dgm:pt modelId="{4048BF7D-75CE-46FE-82FD-40133EECC10C}" type="pres">
      <dgm:prSet presAssocID="{E009AA04-F43A-411E-AA70-2268CE2F3ED3}" presName="sibSpaceTwo" presStyleCnt="0"/>
      <dgm:spPr/>
    </dgm:pt>
    <dgm:pt modelId="{D808EBF8-46B8-4878-AB7E-6AB2419D7247}" type="pres">
      <dgm:prSet presAssocID="{51775F28-AAD8-4442-8327-3040B6E42B23}" presName="vertTwo" presStyleCnt="0"/>
      <dgm:spPr/>
    </dgm:pt>
    <dgm:pt modelId="{BE999283-410C-4971-AF20-9162787085FB}" type="pres">
      <dgm:prSet presAssocID="{51775F28-AAD8-4442-8327-3040B6E42B23}" presName="txTwo" presStyleLbl="node2" presStyleIdx="2" presStyleCnt="3">
        <dgm:presLayoutVars>
          <dgm:chPref val="3"/>
        </dgm:presLayoutVars>
      </dgm:prSet>
      <dgm:spPr/>
    </dgm:pt>
    <dgm:pt modelId="{29D68E16-45F8-4E69-B37B-206B507C136F}" type="pres">
      <dgm:prSet presAssocID="{51775F28-AAD8-4442-8327-3040B6E42B23}" presName="parTransTwo" presStyleCnt="0"/>
      <dgm:spPr/>
    </dgm:pt>
    <dgm:pt modelId="{46260D6E-02C4-4659-B942-A1F93C5909CF}" type="pres">
      <dgm:prSet presAssocID="{51775F28-AAD8-4442-8327-3040B6E42B23}" presName="horzTwo" presStyleCnt="0"/>
      <dgm:spPr/>
    </dgm:pt>
    <dgm:pt modelId="{8B3CFBCD-1DA2-4ED3-85E7-DE87EE2DF977}" type="pres">
      <dgm:prSet presAssocID="{8F61AF5A-6B6F-42CB-A504-C26664852189}" presName="vertThree" presStyleCnt="0"/>
      <dgm:spPr/>
    </dgm:pt>
    <dgm:pt modelId="{30A6C36C-7D38-4898-97AF-4D16E8E40901}" type="pres">
      <dgm:prSet presAssocID="{8F61AF5A-6B6F-42CB-A504-C26664852189}" presName="txThree" presStyleLbl="node3" presStyleIdx="7" presStyleCnt="9">
        <dgm:presLayoutVars>
          <dgm:chPref val="3"/>
        </dgm:presLayoutVars>
      </dgm:prSet>
      <dgm:spPr/>
    </dgm:pt>
    <dgm:pt modelId="{83553C43-6584-44D3-A91B-212839EAAD05}" type="pres">
      <dgm:prSet presAssocID="{8F61AF5A-6B6F-42CB-A504-C26664852189}" presName="horzThree" presStyleCnt="0"/>
      <dgm:spPr/>
    </dgm:pt>
    <dgm:pt modelId="{6FBAC276-A3AE-4857-B11C-57D3E9618F5E}" type="pres">
      <dgm:prSet presAssocID="{F6A747B3-ABDB-43E8-8525-2EBFD65E32C3}" presName="sibSpaceThree" presStyleCnt="0"/>
      <dgm:spPr/>
    </dgm:pt>
    <dgm:pt modelId="{5F340EFC-CF04-4ADF-B960-97D746FF6E36}" type="pres">
      <dgm:prSet presAssocID="{2BD46ED0-8B2F-4F70-98E5-B16840AF8AC8}" presName="vertThree" presStyleCnt="0"/>
      <dgm:spPr/>
    </dgm:pt>
    <dgm:pt modelId="{12E1571E-F9D4-445D-9C62-6A37E83230F7}" type="pres">
      <dgm:prSet presAssocID="{2BD46ED0-8B2F-4F70-98E5-B16840AF8AC8}" presName="txThree" presStyleLbl="node3" presStyleIdx="8" presStyleCnt="9">
        <dgm:presLayoutVars>
          <dgm:chPref val="3"/>
        </dgm:presLayoutVars>
      </dgm:prSet>
      <dgm:spPr/>
    </dgm:pt>
    <dgm:pt modelId="{B9051A1F-45BB-4972-9DBC-8748B7DC9634}" type="pres">
      <dgm:prSet presAssocID="{2BD46ED0-8B2F-4F70-98E5-B16840AF8AC8}" presName="horzThree" presStyleCnt="0"/>
      <dgm:spPr/>
    </dgm:pt>
  </dgm:ptLst>
  <dgm:cxnLst>
    <dgm:cxn modelId="{2BBCEB00-29E7-4699-9D6B-02EB9C9EB008}" srcId="{2246261F-20DB-4917-99E2-774AE369F081}" destId="{27FCDD94-7D0F-4245-AB51-24326F451474}" srcOrd="3" destOrd="0" parTransId="{4175D773-9EFE-4E34-BF01-00B5A8B58B3F}" sibTransId="{9C9FCFC0-DA07-46BC-A0D7-BAB10D4F1634}"/>
    <dgm:cxn modelId="{F8EFFA09-D9A8-4EA8-8E96-07B4F63858B8}" srcId="{2246261F-20DB-4917-99E2-774AE369F081}" destId="{16B31A4C-D86C-42A9-AF47-4761185FF8B4}" srcOrd="0" destOrd="0" parTransId="{3C16367C-EC5C-41EC-AF12-4996EE6D697E}" sibTransId="{CABE0C7C-9310-49F6-8EFE-21DE0270778F}"/>
    <dgm:cxn modelId="{A7AEC316-1B12-4FAD-877A-9688C22A6500}" type="presOf" srcId="{FEF298B1-279C-41B4-B003-9FAC56CC5A25}" destId="{DF001325-6754-40A0-8892-03C5BEB32D1D}" srcOrd="0" destOrd="0" presId="urn:microsoft.com/office/officeart/2005/8/layout/hierarchy4"/>
    <dgm:cxn modelId="{CFB32E18-3500-4BA1-B316-DF23325E2356}" type="presOf" srcId="{E973E40E-BA1C-4882-A702-2D8674956D06}" destId="{3115E2D6-3747-4114-8315-232AD000861A}" srcOrd="0" destOrd="0" presId="urn:microsoft.com/office/officeart/2005/8/layout/hierarchy4"/>
    <dgm:cxn modelId="{D73E481D-93B9-41C4-9871-F12B075B6560}" type="presOf" srcId="{08FDA5A0-999B-4358-821B-0A7C95FA2E89}" destId="{7EB34F11-0B89-4C95-8038-F5E7C31DD64A}" srcOrd="0" destOrd="0" presId="urn:microsoft.com/office/officeart/2005/8/layout/hierarchy4"/>
    <dgm:cxn modelId="{78E2A11D-3E0A-4ADE-8162-A77D66E59C1E}" srcId="{6A32F85F-B06F-443A-98F3-8405302A280F}" destId="{2246261F-20DB-4917-99E2-774AE369F081}" srcOrd="0" destOrd="0" parTransId="{C1BA8E20-9FBB-4FD6-85B0-E0A4024C78DD}" sibTransId="{40484D0E-7E15-4997-BC07-733AAD107FC8}"/>
    <dgm:cxn modelId="{D7CE871F-C860-4298-AE68-559DF115D37C}" type="presOf" srcId="{6A32F85F-B06F-443A-98F3-8405302A280F}" destId="{71CED683-34E3-4CA5-A2D4-858496EA3EA6}" srcOrd="0" destOrd="0" presId="urn:microsoft.com/office/officeart/2005/8/layout/hierarchy4"/>
    <dgm:cxn modelId="{D2B0E122-3E68-4052-8FBD-B8305BC08EDE}" type="presOf" srcId="{936B02D1-2AA8-4F3F-A2CB-C4DA4CE6FAA3}" destId="{40A7499B-24AD-413F-9BE6-6BA407D0EBD5}" srcOrd="0" destOrd="0" presId="urn:microsoft.com/office/officeart/2005/8/layout/hierarchy4"/>
    <dgm:cxn modelId="{C8AB642B-3836-4A2D-A61C-B868317E86CA}" srcId="{C826E6C8-F6BF-41C7-B2CC-3B15A837766B}" destId="{6A32F85F-B06F-443A-98F3-8405302A280F}" srcOrd="0" destOrd="0" parTransId="{2DF914A8-2B84-4B31-B777-06613F85F33C}" sibTransId="{75019E32-2A60-47E7-AB47-4D5CA8E731E1}"/>
    <dgm:cxn modelId="{B19BD939-8EC4-4B1D-B086-C606D68DBAC3}" type="presOf" srcId="{2BD46ED0-8B2F-4F70-98E5-B16840AF8AC8}" destId="{12E1571E-F9D4-445D-9C62-6A37E83230F7}" srcOrd="0" destOrd="0" presId="urn:microsoft.com/office/officeart/2005/8/layout/hierarchy4"/>
    <dgm:cxn modelId="{41DD025B-106F-43E7-AF93-9D851EF575C7}" type="presOf" srcId="{C826E6C8-F6BF-41C7-B2CC-3B15A837766B}" destId="{AE93A0BD-52C2-4B70-840A-D616D1181DD4}" srcOrd="0" destOrd="0" presId="urn:microsoft.com/office/officeart/2005/8/layout/hierarchy4"/>
    <dgm:cxn modelId="{1025A15D-45FC-4A63-BE5F-A5014BB0F2BF}" type="presOf" srcId="{51775F28-AAD8-4442-8327-3040B6E42B23}" destId="{BE999283-410C-4971-AF20-9162787085FB}" srcOrd="0" destOrd="0" presId="urn:microsoft.com/office/officeart/2005/8/layout/hierarchy4"/>
    <dgm:cxn modelId="{705A4A4F-6638-435C-87CC-221064227C95}" srcId="{EC50A743-637E-418C-BE67-4890C8E4C839}" destId="{93D649A2-3F02-4B2B-94F8-67CB11B8A239}" srcOrd="0" destOrd="0" parTransId="{C327251F-DFFD-429C-BF48-43B112546E97}" sibTransId="{D2E6A3F1-8717-4556-8583-C70AE41FC18F}"/>
    <dgm:cxn modelId="{504E0670-23B6-44F9-B87C-CB7C02B2FB48}" srcId="{51775F28-AAD8-4442-8327-3040B6E42B23}" destId="{8F61AF5A-6B6F-42CB-A504-C26664852189}" srcOrd="0" destOrd="0" parTransId="{A5D7CF28-F95D-49D5-8A57-E6B9804BA328}" sibTransId="{F6A747B3-ABDB-43E8-8525-2EBFD65E32C3}"/>
    <dgm:cxn modelId="{F44E8E50-5EF0-46C2-A6D7-3E6E5918BEBC}" type="presOf" srcId="{2246261F-20DB-4917-99E2-774AE369F081}" destId="{5CE5EAFD-6CDC-4C92-A9BB-EE5B9EC37535}" srcOrd="0" destOrd="0" presId="urn:microsoft.com/office/officeart/2005/8/layout/hierarchy4"/>
    <dgm:cxn modelId="{CAEB6A53-FB9A-4E7C-A710-B5904DAA6BF0}" type="presOf" srcId="{27FCDD94-7D0F-4245-AB51-24326F451474}" destId="{8B943403-D178-41B5-9D21-DE80FAC8D493}" srcOrd="0" destOrd="0" presId="urn:microsoft.com/office/officeart/2005/8/layout/hierarchy4"/>
    <dgm:cxn modelId="{C9F73076-B8B7-44D3-99BA-A1720AA5BC7F}" srcId="{2246261F-20DB-4917-99E2-774AE369F081}" destId="{E973E40E-BA1C-4882-A702-2D8674956D06}" srcOrd="2" destOrd="0" parTransId="{1274FD8F-0F37-43AF-BC0B-CAA138422BE0}" sibTransId="{539539CF-5D38-4125-B4D3-D934CCAC6ADF}"/>
    <dgm:cxn modelId="{D191FD97-CB79-44B6-B1AF-B39D2C1E1EAC}" type="presOf" srcId="{16B31A4C-D86C-42A9-AF47-4761185FF8B4}" destId="{7F2D7F61-64FA-431C-8DBE-AC5FE3A8DF1C}" srcOrd="0" destOrd="0" presId="urn:microsoft.com/office/officeart/2005/8/layout/hierarchy4"/>
    <dgm:cxn modelId="{76AA16A0-E291-4835-A723-C12A37B5B87B}" type="presOf" srcId="{93D649A2-3F02-4B2B-94F8-67CB11B8A239}" destId="{E7591B8C-A83E-4889-BA1B-817E1184ECB9}" srcOrd="0" destOrd="0" presId="urn:microsoft.com/office/officeart/2005/8/layout/hierarchy4"/>
    <dgm:cxn modelId="{F4AF66A0-662D-4068-820A-7B912E755382}" srcId="{2246261F-20DB-4917-99E2-774AE369F081}" destId="{08FDA5A0-999B-4358-821B-0A7C95FA2E89}" srcOrd="4" destOrd="0" parTransId="{14867FDC-2A2D-4F06-BA7B-0DCFF2872C2B}" sibTransId="{DCCA834A-349B-40F0-B508-EC2ADE065FF4}"/>
    <dgm:cxn modelId="{8130CCA8-CF80-4653-BDDC-17BCB63681DC}" srcId="{6A32F85F-B06F-443A-98F3-8405302A280F}" destId="{51775F28-AAD8-4442-8327-3040B6E42B23}" srcOrd="2" destOrd="0" parTransId="{B57CD585-C0BF-4D27-852E-17DCFA608535}" sibTransId="{BCE828DA-3420-49E4-8A23-D0EA686CF930}"/>
    <dgm:cxn modelId="{69FD83C5-D428-40C4-A7E9-BEABF81E7C2E}" type="presOf" srcId="{8F61AF5A-6B6F-42CB-A504-C26664852189}" destId="{30A6C36C-7D38-4898-97AF-4D16E8E40901}" srcOrd="0" destOrd="0" presId="urn:microsoft.com/office/officeart/2005/8/layout/hierarchy4"/>
    <dgm:cxn modelId="{1BEB63C9-DECC-41CD-83BA-BB132DEDE150}" srcId="{2246261F-20DB-4917-99E2-774AE369F081}" destId="{936B02D1-2AA8-4F3F-A2CB-C4DA4CE6FAA3}" srcOrd="1" destOrd="0" parTransId="{2280BAA7-D0C7-46A8-917B-4C9FF27F7047}" sibTransId="{73ACD112-696C-4776-9BAB-D4F65531BD26}"/>
    <dgm:cxn modelId="{5ED2BCD2-03FF-4ADB-B7DC-1DFBA8F9DDFB}" type="presOf" srcId="{EC50A743-637E-418C-BE67-4890C8E4C839}" destId="{15C0734F-63A3-48B7-A149-D834E5580CED}" srcOrd="0" destOrd="0" presId="urn:microsoft.com/office/officeart/2005/8/layout/hierarchy4"/>
    <dgm:cxn modelId="{510C99D9-29D2-4BE3-9736-5366473A8B32}" srcId="{EC50A743-637E-418C-BE67-4890C8E4C839}" destId="{FEF298B1-279C-41B4-B003-9FAC56CC5A25}" srcOrd="1" destOrd="0" parTransId="{A9A7AA8F-1646-4826-BF8E-EEB35E9AE855}" sibTransId="{CFE4A319-DF38-4A8F-92EF-67D6F62CCD3D}"/>
    <dgm:cxn modelId="{48E414E5-4340-4D3E-85C8-2EB386B7B7D5}" srcId="{51775F28-AAD8-4442-8327-3040B6E42B23}" destId="{2BD46ED0-8B2F-4F70-98E5-B16840AF8AC8}" srcOrd="1" destOrd="0" parTransId="{0DC767E6-4E83-468B-B975-93AEB60E3360}" sibTransId="{725E9D12-C4CA-4B11-B76A-AD55A6004363}"/>
    <dgm:cxn modelId="{325453FF-0574-455F-AAE8-2551BAC11F6B}" srcId="{6A32F85F-B06F-443A-98F3-8405302A280F}" destId="{EC50A743-637E-418C-BE67-4890C8E4C839}" srcOrd="1" destOrd="0" parTransId="{DE0CF9C1-FCCC-4D1D-91B5-644C281D1B1D}" sibTransId="{E009AA04-F43A-411E-AA70-2268CE2F3ED3}"/>
    <dgm:cxn modelId="{A183DC0C-26B4-47D8-AB18-7646ED51C53E}" type="presParOf" srcId="{AE93A0BD-52C2-4B70-840A-D616D1181DD4}" destId="{ADE30A87-5DD6-4D90-A53C-CEFB1482484F}" srcOrd="0" destOrd="0" presId="urn:microsoft.com/office/officeart/2005/8/layout/hierarchy4"/>
    <dgm:cxn modelId="{A2E8E24E-B737-45F2-8C6A-593966F08DDF}" type="presParOf" srcId="{ADE30A87-5DD6-4D90-A53C-CEFB1482484F}" destId="{71CED683-34E3-4CA5-A2D4-858496EA3EA6}" srcOrd="0" destOrd="0" presId="urn:microsoft.com/office/officeart/2005/8/layout/hierarchy4"/>
    <dgm:cxn modelId="{12093BC0-4918-4467-8E9C-48F85DC9D074}" type="presParOf" srcId="{ADE30A87-5DD6-4D90-A53C-CEFB1482484F}" destId="{BA938CB0-C9CB-46B7-A94C-823A29CBF37D}" srcOrd="1" destOrd="0" presId="urn:microsoft.com/office/officeart/2005/8/layout/hierarchy4"/>
    <dgm:cxn modelId="{C65E4466-0A7E-456F-8ABF-76E905F00304}" type="presParOf" srcId="{ADE30A87-5DD6-4D90-A53C-CEFB1482484F}" destId="{BB0B0BD6-8621-49CD-8DCE-A41EB9CA94BD}" srcOrd="2" destOrd="0" presId="urn:microsoft.com/office/officeart/2005/8/layout/hierarchy4"/>
    <dgm:cxn modelId="{F3D8D5FD-6413-4D60-A61F-1913E0109DAE}" type="presParOf" srcId="{BB0B0BD6-8621-49CD-8DCE-A41EB9CA94BD}" destId="{CC8431B0-2B99-4E45-9A16-21EF918A2F24}" srcOrd="0" destOrd="0" presId="urn:microsoft.com/office/officeart/2005/8/layout/hierarchy4"/>
    <dgm:cxn modelId="{DAF91098-4AD9-4907-B1F8-824AF6726AA8}" type="presParOf" srcId="{CC8431B0-2B99-4E45-9A16-21EF918A2F24}" destId="{5CE5EAFD-6CDC-4C92-A9BB-EE5B9EC37535}" srcOrd="0" destOrd="0" presId="urn:microsoft.com/office/officeart/2005/8/layout/hierarchy4"/>
    <dgm:cxn modelId="{853E07C9-1A83-4190-B72E-583BB6631C3B}" type="presParOf" srcId="{CC8431B0-2B99-4E45-9A16-21EF918A2F24}" destId="{29BCC9D9-047C-459B-9FF0-9597DFEB35C5}" srcOrd="1" destOrd="0" presId="urn:microsoft.com/office/officeart/2005/8/layout/hierarchy4"/>
    <dgm:cxn modelId="{15B207E4-3A93-4F46-8F4F-418C5F9A85BA}" type="presParOf" srcId="{CC8431B0-2B99-4E45-9A16-21EF918A2F24}" destId="{B5E1B7E4-292E-4C1C-9139-5649EB4C7362}" srcOrd="2" destOrd="0" presId="urn:microsoft.com/office/officeart/2005/8/layout/hierarchy4"/>
    <dgm:cxn modelId="{3DC4386A-4CA4-4837-9E01-3021BFCFFA5C}" type="presParOf" srcId="{B5E1B7E4-292E-4C1C-9139-5649EB4C7362}" destId="{FFCD0998-8071-485E-B742-3F7A440DE735}" srcOrd="0" destOrd="0" presId="urn:microsoft.com/office/officeart/2005/8/layout/hierarchy4"/>
    <dgm:cxn modelId="{FB31834C-2399-4AE0-8D6D-B519D1B9BAC6}" type="presParOf" srcId="{FFCD0998-8071-485E-B742-3F7A440DE735}" destId="{7F2D7F61-64FA-431C-8DBE-AC5FE3A8DF1C}" srcOrd="0" destOrd="0" presId="urn:microsoft.com/office/officeart/2005/8/layout/hierarchy4"/>
    <dgm:cxn modelId="{8A8B1CD3-3A69-40F0-AB2C-625EFBE8CDCA}" type="presParOf" srcId="{FFCD0998-8071-485E-B742-3F7A440DE735}" destId="{BDAC9D0E-B7FA-4A59-BC13-6446DA3DDF46}" srcOrd="1" destOrd="0" presId="urn:microsoft.com/office/officeart/2005/8/layout/hierarchy4"/>
    <dgm:cxn modelId="{A9B3945F-D81A-44FB-B79D-D37F11656E4D}" type="presParOf" srcId="{B5E1B7E4-292E-4C1C-9139-5649EB4C7362}" destId="{C2C0AD99-B8C9-4E2B-8BC1-F048521BD88C}" srcOrd="1" destOrd="0" presId="urn:microsoft.com/office/officeart/2005/8/layout/hierarchy4"/>
    <dgm:cxn modelId="{AE350FBF-7EF0-4709-893D-61DA852DA4D8}" type="presParOf" srcId="{B5E1B7E4-292E-4C1C-9139-5649EB4C7362}" destId="{BAFD8D18-C9CA-4597-8836-050F627C5E0F}" srcOrd="2" destOrd="0" presId="urn:microsoft.com/office/officeart/2005/8/layout/hierarchy4"/>
    <dgm:cxn modelId="{45763695-DDAD-45A4-BFD6-83AD4FB9F761}" type="presParOf" srcId="{BAFD8D18-C9CA-4597-8836-050F627C5E0F}" destId="{40A7499B-24AD-413F-9BE6-6BA407D0EBD5}" srcOrd="0" destOrd="0" presId="urn:microsoft.com/office/officeart/2005/8/layout/hierarchy4"/>
    <dgm:cxn modelId="{4DB8B966-B55A-433D-8544-3DC07B0FFECF}" type="presParOf" srcId="{BAFD8D18-C9CA-4597-8836-050F627C5E0F}" destId="{1CEA3887-2F30-4C14-9C55-4174983C75C1}" srcOrd="1" destOrd="0" presId="urn:microsoft.com/office/officeart/2005/8/layout/hierarchy4"/>
    <dgm:cxn modelId="{CE405AC8-3578-461A-9BFD-8B59056CBC92}" type="presParOf" srcId="{B5E1B7E4-292E-4C1C-9139-5649EB4C7362}" destId="{73A1AA7F-1B2C-4638-9075-836E5D28C9EE}" srcOrd="3" destOrd="0" presId="urn:microsoft.com/office/officeart/2005/8/layout/hierarchy4"/>
    <dgm:cxn modelId="{36D12BF3-1C9B-4764-9533-077690163FA2}" type="presParOf" srcId="{B5E1B7E4-292E-4C1C-9139-5649EB4C7362}" destId="{405BA1B2-EC4F-483C-9866-8EADAFE9B604}" srcOrd="4" destOrd="0" presId="urn:microsoft.com/office/officeart/2005/8/layout/hierarchy4"/>
    <dgm:cxn modelId="{46CADEF2-A609-42FE-8DF6-7DC5CF407B01}" type="presParOf" srcId="{405BA1B2-EC4F-483C-9866-8EADAFE9B604}" destId="{3115E2D6-3747-4114-8315-232AD000861A}" srcOrd="0" destOrd="0" presId="urn:microsoft.com/office/officeart/2005/8/layout/hierarchy4"/>
    <dgm:cxn modelId="{FBBF9C34-B821-456F-B68F-F43C1616017B}" type="presParOf" srcId="{405BA1B2-EC4F-483C-9866-8EADAFE9B604}" destId="{5C3861DD-C501-48E2-B59E-F6A49DE5A55F}" srcOrd="1" destOrd="0" presId="urn:microsoft.com/office/officeart/2005/8/layout/hierarchy4"/>
    <dgm:cxn modelId="{587E7D4A-6576-4F7A-91A0-4A60FA4A8F89}" type="presParOf" srcId="{B5E1B7E4-292E-4C1C-9139-5649EB4C7362}" destId="{FAAC5388-44ED-4502-BD68-6FAD4346DD8A}" srcOrd="5" destOrd="0" presId="urn:microsoft.com/office/officeart/2005/8/layout/hierarchy4"/>
    <dgm:cxn modelId="{1B4A7E90-3764-40FC-B12A-D4A7AB8028E2}" type="presParOf" srcId="{B5E1B7E4-292E-4C1C-9139-5649EB4C7362}" destId="{196DAA25-1467-489A-A940-B807CF9F5B66}" srcOrd="6" destOrd="0" presId="urn:microsoft.com/office/officeart/2005/8/layout/hierarchy4"/>
    <dgm:cxn modelId="{7A960536-B8A8-477F-B78F-6AD2DEC52783}" type="presParOf" srcId="{196DAA25-1467-489A-A940-B807CF9F5B66}" destId="{8B943403-D178-41B5-9D21-DE80FAC8D493}" srcOrd="0" destOrd="0" presId="urn:microsoft.com/office/officeart/2005/8/layout/hierarchy4"/>
    <dgm:cxn modelId="{B84DA818-2625-4876-A724-FE50905379B2}" type="presParOf" srcId="{196DAA25-1467-489A-A940-B807CF9F5B66}" destId="{08DE6ACF-E5E1-4E66-9916-F20A6E63643F}" srcOrd="1" destOrd="0" presId="urn:microsoft.com/office/officeart/2005/8/layout/hierarchy4"/>
    <dgm:cxn modelId="{E1CDA248-0C3F-45D5-AD4E-5E5185ABA39E}" type="presParOf" srcId="{B5E1B7E4-292E-4C1C-9139-5649EB4C7362}" destId="{67FF0BC7-BEA9-4C8C-98D9-BBC445490563}" srcOrd="7" destOrd="0" presId="urn:microsoft.com/office/officeart/2005/8/layout/hierarchy4"/>
    <dgm:cxn modelId="{859529CD-D9DD-492C-B707-1B35E81DBCB0}" type="presParOf" srcId="{B5E1B7E4-292E-4C1C-9139-5649EB4C7362}" destId="{395C64CB-9BAB-4DD4-AC99-2EC5C12A4659}" srcOrd="8" destOrd="0" presId="urn:microsoft.com/office/officeart/2005/8/layout/hierarchy4"/>
    <dgm:cxn modelId="{310A0190-4699-45D0-86A7-23877E477152}" type="presParOf" srcId="{395C64CB-9BAB-4DD4-AC99-2EC5C12A4659}" destId="{7EB34F11-0B89-4C95-8038-F5E7C31DD64A}" srcOrd="0" destOrd="0" presId="urn:microsoft.com/office/officeart/2005/8/layout/hierarchy4"/>
    <dgm:cxn modelId="{FEEEE568-63AF-4EA9-B735-7B7B52705AE8}" type="presParOf" srcId="{395C64CB-9BAB-4DD4-AC99-2EC5C12A4659}" destId="{417A87BF-347D-450D-9DD7-D61B5CF5C394}" srcOrd="1" destOrd="0" presId="urn:microsoft.com/office/officeart/2005/8/layout/hierarchy4"/>
    <dgm:cxn modelId="{22228ED9-25AB-40F4-B733-7C036C590E3E}" type="presParOf" srcId="{BB0B0BD6-8621-49CD-8DCE-A41EB9CA94BD}" destId="{4BA4683D-6086-48E8-96DF-2246F2B1D3FD}" srcOrd="1" destOrd="0" presId="urn:microsoft.com/office/officeart/2005/8/layout/hierarchy4"/>
    <dgm:cxn modelId="{F1DED1E4-BFBC-4C5B-BCA4-DB2FF321C7A7}" type="presParOf" srcId="{BB0B0BD6-8621-49CD-8DCE-A41EB9CA94BD}" destId="{6C2AF35C-4CDC-44AA-B765-CD8A9F71494D}" srcOrd="2" destOrd="0" presId="urn:microsoft.com/office/officeart/2005/8/layout/hierarchy4"/>
    <dgm:cxn modelId="{83462D6E-1F2F-48A9-9B6A-2E831871B258}" type="presParOf" srcId="{6C2AF35C-4CDC-44AA-B765-CD8A9F71494D}" destId="{15C0734F-63A3-48B7-A149-D834E5580CED}" srcOrd="0" destOrd="0" presId="urn:microsoft.com/office/officeart/2005/8/layout/hierarchy4"/>
    <dgm:cxn modelId="{9FD7B682-05E1-4325-9BEB-4F9F21B0F20C}" type="presParOf" srcId="{6C2AF35C-4CDC-44AA-B765-CD8A9F71494D}" destId="{382A725C-BF70-4737-BD9E-C307E672E3A2}" srcOrd="1" destOrd="0" presId="urn:microsoft.com/office/officeart/2005/8/layout/hierarchy4"/>
    <dgm:cxn modelId="{243DFA14-ABAF-4202-8215-1311BCB354D1}" type="presParOf" srcId="{6C2AF35C-4CDC-44AA-B765-CD8A9F71494D}" destId="{8A0C3F7B-CA96-43DF-9A0A-996FD271013A}" srcOrd="2" destOrd="0" presId="urn:microsoft.com/office/officeart/2005/8/layout/hierarchy4"/>
    <dgm:cxn modelId="{B8D8ED18-ECC7-45EE-8742-CE2C6518ABF7}" type="presParOf" srcId="{8A0C3F7B-CA96-43DF-9A0A-996FD271013A}" destId="{022F91A1-D626-4441-ADE5-68EA055B7A70}" srcOrd="0" destOrd="0" presId="urn:microsoft.com/office/officeart/2005/8/layout/hierarchy4"/>
    <dgm:cxn modelId="{07185604-6F48-43D6-8A58-072116F01658}" type="presParOf" srcId="{022F91A1-D626-4441-ADE5-68EA055B7A70}" destId="{E7591B8C-A83E-4889-BA1B-817E1184ECB9}" srcOrd="0" destOrd="0" presId="urn:microsoft.com/office/officeart/2005/8/layout/hierarchy4"/>
    <dgm:cxn modelId="{2FB5B112-B2E5-4D04-A4B8-3CD51B5BD5DD}" type="presParOf" srcId="{022F91A1-D626-4441-ADE5-68EA055B7A70}" destId="{0CDD95DC-11D9-4A23-8276-B17AA1847E03}" srcOrd="1" destOrd="0" presId="urn:microsoft.com/office/officeart/2005/8/layout/hierarchy4"/>
    <dgm:cxn modelId="{1821E239-2FF8-4BAB-998B-BCA38DA46842}" type="presParOf" srcId="{8A0C3F7B-CA96-43DF-9A0A-996FD271013A}" destId="{1842E337-6DBE-4E91-99FC-EEFEB82CA44B}" srcOrd="1" destOrd="0" presId="urn:microsoft.com/office/officeart/2005/8/layout/hierarchy4"/>
    <dgm:cxn modelId="{13B74573-3084-412E-AAA7-E70194EB6E81}" type="presParOf" srcId="{8A0C3F7B-CA96-43DF-9A0A-996FD271013A}" destId="{2E2C98E3-FE87-40C6-A38A-4FDBB151185D}" srcOrd="2" destOrd="0" presId="urn:microsoft.com/office/officeart/2005/8/layout/hierarchy4"/>
    <dgm:cxn modelId="{EF86D363-897A-4BCE-B28C-DB261D5C891F}" type="presParOf" srcId="{2E2C98E3-FE87-40C6-A38A-4FDBB151185D}" destId="{DF001325-6754-40A0-8892-03C5BEB32D1D}" srcOrd="0" destOrd="0" presId="urn:microsoft.com/office/officeart/2005/8/layout/hierarchy4"/>
    <dgm:cxn modelId="{7CE78753-6C7F-4939-844A-8E25FC563E19}" type="presParOf" srcId="{2E2C98E3-FE87-40C6-A38A-4FDBB151185D}" destId="{8137E509-D92F-4E5E-AC34-7D6521235563}" srcOrd="1" destOrd="0" presId="urn:microsoft.com/office/officeart/2005/8/layout/hierarchy4"/>
    <dgm:cxn modelId="{B6D23F7C-D185-4CFB-88C5-F7687450CCED}" type="presParOf" srcId="{BB0B0BD6-8621-49CD-8DCE-A41EB9CA94BD}" destId="{4048BF7D-75CE-46FE-82FD-40133EECC10C}" srcOrd="3" destOrd="0" presId="urn:microsoft.com/office/officeart/2005/8/layout/hierarchy4"/>
    <dgm:cxn modelId="{EF457400-5457-4849-9314-B8E9A20C4EF1}" type="presParOf" srcId="{BB0B0BD6-8621-49CD-8DCE-A41EB9CA94BD}" destId="{D808EBF8-46B8-4878-AB7E-6AB2419D7247}" srcOrd="4" destOrd="0" presId="urn:microsoft.com/office/officeart/2005/8/layout/hierarchy4"/>
    <dgm:cxn modelId="{5CB8D189-B631-4E9B-A388-04068AFD4FE5}" type="presParOf" srcId="{D808EBF8-46B8-4878-AB7E-6AB2419D7247}" destId="{BE999283-410C-4971-AF20-9162787085FB}" srcOrd="0" destOrd="0" presId="urn:microsoft.com/office/officeart/2005/8/layout/hierarchy4"/>
    <dgm:cxn modelId="{2B5A1D23-3EF6-43D8-92DE-3F8BF1184E87}" type="presParOf" srcId="{D808EBF8-46B8-4878-AB7E-6AB2419D7247}" destId="{29D68E16-45F8-4E69-B37B-206B507C136F}" srcOrd="1" destOrd="0" presId="urn:microsoft.com/office/officeart/2005/8/layout/hierarchy4"/>
    <dgm:cxn modelId="{190DAE70-99B5-4FA8-8824-B633F4F9580E}" type="presParOf" srcId="{D808EBF8-46B8-4878-AB7E-6AB2419D7247}" destId="{46260D6E-02C4-4659-B942-A1F93C5909CF}" srcOrd="2" destOrd="0" presId="urn:microsoft.com/office/officeart/2005/8/layout/hierarchy4"/>
    <dgm:cxn modelId="{434AF6EF-5B3E-461C-A764-C51404B04C4A}" type="presParOf" srcId="{46260D6E-02C4-4659-B942-A1F93C5909CF}" destId="{8B3CFBCD-1DA2-4ED3-85E7-DE87EE2DF977}" srcOrd="0" destOrd="0" presId="urn:microsoft.com/office/officeart/2005/8/layout/hierarchy4"/>
    <dgm:cxn modelId="{F01E9C9D-2397-433A-A95A-94CB9547F819}" type="presParOf" srcId="{8B3CFBCD-1DA2-4ED3-85E7-DE87EE2DF977}" destId="{30A6C36C-7D38-4898-97AF-4D16E8E40901}" srcOrd="0" destOrd="0" presId="urn:microsoft.com/office/officeart/2005/8/layout/hierarchy4"/>
    <dgm:cxn modelId="{F1AB5306-AFA1-4800-924B-59311DF95DF3}" type="presParOf" srcId="{8B3CFBCD-1DA2-4ED3-85E7-DE87EE2DF977}" destId="{83553C43-6584-44D3-A91B-212839EAAD05}" srcOrd="1" destOrd="0" presId="urn:microsoft.com/office/officeart/2005/8/layout/hierarchy4"/>
    <dgm:cxn modelId="{DAB4798C-A9BF-4566-8523-1EF7CA38D16F}" type="presParOf" srcId="{46260D6E-02C4-4659-B942-A1F93C5909CF}" destId="{6FBAC276-A3AE-4857-B11C-57D3E9618F5E}" srcOrd="1" destOrd="0" presId="urn:microsoft.com/office/officeart/2005/8/layout/hierarchy4"/>
    <dgm:cxn modelId="{A4A941C1-F92C-4E47-8FC8-61A5589263A0}" type="presParOf" srcId="{46260D6E-02C4-4659-B942-A1F93C5909CF}" destId="{5F340EFC-CF04-4ADF-B960-97D746FF6E36}" srcOrd="2" destOrd="0" presId="urn:microsoft.com/office/officeart/2005/8/layout/hierarchy4"/>
    <dgm:cxn modelId="{9E4194BF-D2F0-4ECF-986A-98B32D5535D7}" type="presParOf" srcId="{5F340EFC-CF04-4ADF-B960-97D746FF6E36}" destId="{12E1571E-F9D4-445D-9C62-6A37E83230F7}" srcOrd="0" destOrd="0" presId="urn:microsoft.com/office/officeart/2005/8/layout/hierarchy4"/>
    <dgm:cxn modelId="{DF80C6A0-E0B0-4906-A7BF-4B5C7FCED561}" type="presParOf" srcId="{5F340EFC-CF04-4ADF-B960-97D746FF6E36}" destId="{B9051A1F-45BB-4972-9DBC-8748B7DC9634}" srcOrd="1" destOrd="0" presId="urn:microsoft.com/office/officeart/2005/8/layout/hierarchy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CED683-34E3-4CA5-A2D4-858496EA3EA6}">
      <dsp:nvSpPr>
        <dsp:cNvPr id="0" name=""/>
        <dsp:cNvSpPr/>
      </dsp:nvSpPr>
      <dsp:spPr>
        <a:xfrm>
          <a:off x="2751" y="401"/>
          <a:ext cx="7482084" cy="1512132"/>
        </a:xfrm>
        <a:prstGeom prst="roundRect">
          <a:avLst>
            <a:gd name="adj" fmla="val 10000"/>
          </a:avLst>
        </a:prstGeom>
        <a:gradFill rotWithShape="0">
          <a:gsLst>
            <a:gs pos="25000">
              <a:schemeClr val="accent6">
                <a:lumMod val="40000"/>
                <a:lumOff val="60000"/>
              </a:schemeClr>
            </a:gs>
            <a:gs pos="76000">
              <a:srgbClr val="7030A0"/>
            </a:gs>
          </a:gsLst>
          <a:lin ang="10800000" scaled="1"/>
        </a:gra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36220" tIns="236220" rIns="236220" bIns="236220" numCol="1" spcCol="1270" anchor="ctr" anchorCtr="0">
          <a:noAutofit/>
        </a:bodyPr>
        <a:lstStyle/>
        <a:p>
          <a:pPr marL="0" lvl="0" indent="0" algn="ctr" defTabSz="2755900">
            <a:lnSpc>
              <a:spcPct val="90000"/>
            </a:lnSpc>
            <a:spcBef>
              <a:spcPct val="0"/>
            </a:spcBef>
            <a:spcAft>
              <a:spcPct val="35000"/>
            </a:spcAft>
            <a:buNone/>
          </a:pPr>
          <a:r>
            <a:rPr lang="en-US" sz="6200" kern="1200"/>
            <a:t>contoso-intranet</a:t>
          </a:r>
        </a:p>
      </dsp:txBody>
      <dsp:txXfrm>
        <a:off x="47040" y="44690"/>
        <a:ext cx="7393506" cy="1423554"/>
      </dsp:txXfrm>
    </dsp:sp>
    <dsp:sp modelId="{5CE5EAFD-6CDC-4C92-A9BB-EE5B9EC37535}">
      <dsp:nvSpPr>
        <dsp:cNvPr id="0" name=""/>
        <dsp:cNvSpPr/>
      </dsp:nvSpPr>
      <dsp:spPr>
        <a:xfrm>
          <a:off x="2751" y="1644590"/>
          <a:ext cx="4104820" cy="1512132"/>
        </a:xfrm>
        <a:prstGeom prst="roundRect">
          <a:avLst>
            <a:gd name="adj" fmla="val 10000"/>
          </a:avLst>
        </a:prstGeom>
        <a:gradFill flip="none" rotWithShape="1">
          <a:gsLst>
            <a:gs pos="33000">
              <a:srgbClr val="7FFFD4"/>
            </a:gs>
            <a:gs pos="82000">
              <a:srgbClr val="00308F"/>
            </a:gs>
          </a:gsLst>
          <a:lin ang="10800000" scaled="1"/>
          <a:tileRect/>
        </a:gra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webparts</a:t>
          </a:r>
        </a:p>
      </dsp:txBody>
      <dsp:txXfrm>
        <a:off x="47040" y="1688879"/>
        <a:ext cx="4016242" cy="1423554"/>
      </dsp:txXfrm>
    </dsp:sp>
    <dsp:sp modelId="{7F2D7F61-64FA-431C-8DBE-AC5FE3A8DF1C}">
      <dsp:nvSpPr>
        <dsp:cNvPr id="0" name=""/>
        <dsp:cNvSpPr/>
      </dsp:nvSpPr>
      <dsp:spPr>
        <a:xfrm>
          <a:off x="2751" y="3288779"/>
          <a:ext cx="794276" cy="1512132"/>
        </a:xfrm>
        <a:prstGeom prst="roundRect">
          <a:avLst>
            <a:gd name="adj" fmla="val 10000"/>
          </a:avLst>
        </a:prstGeom>
        <a:solidFill>
          <a:srgbClr val="0030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my-groups</a:t>
          </a:r>
        </a:p>
      </dsp:txBody>
      <dsp:txXfrm>
        <a:off x="26015" y="3312043"/>
        <a:ext cx="747748" cy="1465604"/>
      </dsp:txXfrm>
    </dsp:sp>
    <dsp:sp modelId="{40A7499B-24AD-413F-9BE6-6BA407D0EBD5}">
      <dsp:nvSpPr>
        <dsp:cNvPr id="0" name=""/>
        <dsp:cNvSpPr/>
      </dsp:nvSpPr>
      <dsp:spPr>
        <a:xfrm>
          <a:off x="830387" y="3288779"/>
          <a:ext cx="794276" cy="1512132"/>
        </a:xfrm>
        <a:prstGeom prst="roundRect">
          <a:avLst>
            <a:gd name="adj" fmla="val 10000"/>
          </a:avLst>
        </a:prstGeom>
        <a:solidFill>
          <a:srgbClr val="0030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cool-weather</a:t>
          </a:r>
        </a:p>
      </dsp:txBody>
      <dsp:txXfrm>
        <a:off x="853651" y="3312043"/>
        <a:ext cx="747748" cy="1465604"/>
      </dsp:txXfrm>
    </dsp:sp>
    <dsp:sp modelId="{3115E2D6-3747-4114-8315-232AD000861A}">
      <dsp:nvSpPr>
        <dsp:cNvPr id="0" name=""/>
        <dsp:cNvSpPr/>
      </dsp:nvSpPr>
      <dsp:spPr>
        <a:xfrm>
          <a:off x="1658023" y="3288779"/>
          <a:ext cx="794276" cy="1512132"/>
        </a:xfrm>
        <a:prstGeom prst="roundRect">
          <a:avLst>
            <a:gd name="adj" fmla="val 10000"/>
          </a:avLst>
        </a:prstGeom>
        <a:solidFill>
          <a:srgbClr val="0030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my-expenses</a:t>
          </a:r>
        </a:p>
      </dsp:txBody>
      <dsp:txXfrm>
        <a:off x="1681287" y="3312043"/>
        <a:ext cx="747748" cy="1465604"/>
      </dsp:txXfrm>
    </dsp:sp>
    <dsp:sp modelId="{8B943403-D178-41B5-9D21-DE80FAC8D493}">
      <dsp:nvSpPr>
        <dsp:cNvPr id="0" name=""/>
        <dsp:cNvSpPr/>
      </dsp:nvSpPr>
      <dsp:spPr>
        <a:xfrm>
          <a:off x="2485659" y="3288779"/>
          <a:ext cx="794276" cy="1512132"/>
        </a:xfrm>
        <a:prstGeom prst="roundRect">
          <a:avLst>
            <a:gd name="adj" fmla="val 10000"/>
          </a:avLst>
        </a:prstGeom>
        <a:solidFill>
          <a:srgbClr val="0030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stories</a:t>
          </a:r>
        </a:p>
      </dsp:txBody>
      <dsp:txXfrm>
        <a:off x="2508923" y="3312043"/>
        <a:ext cx="747748" cy="1465604"/>
      </dsp:txXfrm>
    </dsp:sp>
    <dsp:sp modelId="{7EB34F11-0B89-4C95-8038-F5E7C31DD64A}">
      <dsp:nvSpPr>
        <dsp:cNvPr id="0" name=""/>
        <dsp:cNvSpPr/>
      </dsp:nvSpPr>
      <dsp:spPr>
        <a:xfrm>
          <a:off x="3313295" y="3288779"/>
          <a:ext cx="794276" cy="1512132"/>
        </a:xfrm>
        <a:prstGeom prst="roundRect">
          <a:avLst>
            <a:gd name="adj" fmla="val 10000"/>
          </a:avLst>
        </a:prstGeom>
        <a:solidFill>
          <a:srgbClr val="00308F"/>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todays-lunch</a:t>
          </a:r>
        </a:p>
      </dsp:txBody>
      <dsp:txXfrm>
        <a:off x="3336559" y="3312043"/>
        <a:ext cx="747748" cy="1465604"/>
      </dsp:txXfrm>
    </dsp:sp>
    <dsp:sp modelId="{15C0734F-63A3-48B7-A149-D834E5580CED}">
      <dsp:nvSpPr>
        <dsp:cNvPr id="0" name=""/>
        <dsp:cNvSpPr/>
      </dsp:nvSpPr>
      <dsp:spPr>
        <a:xfrm>
          <a:off x="4174291" y="1644590"/>
          <a:ext cx="1621912" cy="1512132"/>
        </a:xfrm>
        <a:prstGeom prst="roundRect">
          <a:avLst>
            <a:gd name="adj" fmla="val 10000"/>
          </a:avLst>
        </a:prstGeom>
        <a:gradFill rotWithShape="0">
          <a:gsLst>
            <a:gs pos="27000">
              <a:srgbClr val="4B5320"/>
            </a:gs>
            <a:gs pos="82000">
              <a:srgbClr val="ACE1AF"/>
            </a:gs>
          </a:gsLst>
          <a:lin ang="10800000" scaled="1"/>
        </a:gra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extensions</a:t>
          </a:r>
        </a:p>
      </dsp:txBody>
      <dsp:txXfrm>
        <a:off x="4218580" y="1688879"/>
        <a:ext cx="1533334" cy="1423554"/>
      </dsp:txXfrm>
    </dsp:sp>
    <dsp:sp modelId="{E7591B8C-A83E-4889-BA1B-817E1184ECB9}">
      <dsp:nvSpPr>
        <dsp:cNvPr id="0" name=""/>
        <dsp:cNvSpPr/>
      </dsp:nvSpPr>
      <dsp:spPr>
        <a:xfrm>
          <a:off x="4174291" y="3288779"/>
          <a:ext cx="794276" cy="1512132"/>
        </a:xfrm>
        <a:prstGeom prst="roundRect">
          <a:avLst>
            <a:gd name="adj" fmla="val 10000"/>
          </a:avLst>
        </a:prstGeom>
        <a:solidFill>
          <a:srgbClr val="4B532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dirty="0"/>
            <a:t>related-content</a:t>
          </a:r>
        </a:p>
      </dsp:txBody>
      <dsp:txXfrm>
        <a:off x="4197555" y="3312043"/>
        <a:ext cx="747748" cy="1465604"/>
      </dsp:txXfrm>
    </dsp:sp>
    <dsp:sp modelId="{DF001325-6754-40A0-8892-03C5BEB32D1D}">
      <dsp:nvSpPr>
        <dsp:cNvPr id="0" name=""/>
        <dsp:cNvSpPr/>
      </dsp:nvSpPr>
      <dsp:spPr>
        <a:xfrm>
          <a:off x="5001927" y="3288779"/>
          <a:ext cx="794276" cy="1512132"/>
        </a:xfrm>
        <a:prstGeom prst="roundRect">
          <a:avLst>
            <a:gd name="adj" fmla="val 10000"/>
          </a:avLst>
        </a:prstGeom>
        <a:solidFill>
          <a:srgbClr val="4B532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translate-page</a:t>
          </a:r>
        </a:p>
      </dsp:txBody>
      <dsp:txXfrm>
        <a:off x="5025191" y="3312043"/>
        <a:ext cx="747748" cy="1465604"/>
      </dsp:txXfrm>
    </dsp:sp>
    <dsp:sp modelId="{BE999283-410C-4971-AF20-9162787085FB}">
      <dsp:nvSpPr>
        <dsp:cNvPr id="0" name=""/>
        <dsp:cNvSpPr/>
      </dsp:nvSpPr>
      <dsp:spPr>
        <a:xfrm>
          <a:off x="5862923" y="1644590"/>
          <a:ext cx="1621912" cy="1512132"/>
        </a:xfrm>
        <a:prstGeom prst="roundRect">
          <a:avLst>
            <a:gd name="adj" fmla="val 10000"/>
          </a:avLst>
        </a:prstGeom>
        <a:gradFill rotWithShape="0">
          <a:gsLst>
            <a:gs pos="27000">
              <a:srgbClr val="AA0000"/>
            </a:gs>
            <a:gs pos="82000">
              <a:srgbClr val="E9967A"/>
            </a:gs>
          </a:gsLst>
          <a:lin ang="10800000" scaled="1"/>
        </a:gra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ctr" defTabSz="977900">
            <a:lnSpc>
              <a:spcPct val="90000"/>
            </a:lnSpc>
            <a:spcBef>
              <a:spcPct val="0"/>
            </a:spcBef>
            <a:spcAft>
              <a:spcPct val="35000"/>
            </a:spcAft>
            <a:buNone/>
          </a:pPr>
          <a:r>
            <a:rPr lang="en-US" sz="2200" kern="1200"/>
            <a:t>libraries</a:t>
          </a:r>
        </a:p>
      </dsp:txBody>
      <dsp:txXfrm>
        <a:off x="5907212" y="1688879"/>
        <a:ext cx="1533334" cy="1423554"/>
      </dsp:txXfrm>
    </dsp:sp>
    <dsp:sp modelId="{30A6C36C-7D38-4898-97AF-4D16E8E40901}">
      <dsp:nvSpPr>
        <dsp:cNvPr id="0" name=""/>
        <dsp:cNvSpPr/>
      </dsp:nvSpPr>
      <dsp:spPr>
        <a:xfrm>
          <a:off x="5862923" y="3288779"/>
          <a:ext cx="794276" cy="1512132"/>
        </a:xfrm>
        <a:prstGeom prst="roundRect">
          <a:avLst>
            <a:gd name="adj" fmla="val 10000"/>
          </a:avLst>
        </a:prstGeom>
        <a:solidFill>
          <a:srgbClr val="E9967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contoso-ui-components</a:t>
          </a:r>
        </a:p>
      </dsp:txBody>
      <dsp:txXfrm>
        <a:off x="5886187" y="3312043"/>
        <a:ext cx="747748" cy="1465604"/>
      </dsp:txXfrm>
    </dsp:sp>
    <dsp:sp modelId="{12E1571E-F9D4-445D-9C62-6A37E83230F7}">
      <dsp:nvSpPr>
        <dsp:cNvPr id="0" name=""/>
        <dsp:cNvSpPr/>
      </dsp:nvSpPr>
      <dsp:spPr>
        <a:xfrm>
          <a:off x="6690559" y="3288779"/>
          <a:ext cx="794276" cy="1512132"/>
        </a:xfrm>
        <a:prstGeom prst="roundRect">
          <a:avLst>
            <a:gd name="adj" fmla="val 10000"/>
          </a:avLst>
        </a:prstGeom>
        <a:solidFill>
          <a:srgbClr val="E9967A"/>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34290" rIns="34290" bIns="34290" numCol="1" spcCol="1270" anchor="ctr" anchorCtr="0">
          <a:noAutofit/>
        </a:bodyPr>
        <a:lstStyle/>
        <a:p>
          <a:pPr marL="0" lvl="0" indent="0" algn="ctr" defTabSz="400050">
            <a:lnSpc>
              <a:spcPct val="90000"/>
            </a:lnSpc>
            <a:spcBef>
              <a:spcPct val="0"/>
            </a:spcBef>
            <a:spcAft>
              <a:spcPct val="35000"/>
            </a:spcAft>
            <a:buNone/>
          </a:pPr>
          <a:r>
            <a:rPr lang="en-US" sz="900" kern="1200"/>
            <a:t>graph-groups-services</a:t>
          </a:r>
        </a:p>
      </dsp:txBody>
      <dsp:txXfrm>
        <a:off x="6713823" y="3312043"/>
        <a:ext cx="747748" cy="1465604"/>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8" name="Footer Placeholder 7"/>
          <p:cNvSpPr>
            <a:spLocks noGrp="1"/>
          </p:cNvSpPr>
          <p:nvPr>
            <p:ph type="ftr" sz="quarter" idx="2"/>
          </p:nvPr>
        </p:nvSpPr>
        <p:spPr>
          <a:xfrm>
            <a:off x="0" y="8685212"/>
            <a:ext cx="5758543"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t>‹#›</a:t>
            </a:fld>
            <a:endParaRPr lang="en-US"/>
          </a:p>
        </p:txBody>
      </p:sp>
      <p:pic>
        <p:nvPicPr>
          <p:cNvPr id="10" name="Picture 9"/>
          <p:cNvPicPr>
            <a:picLocks noChangeAspect="1"/>
          </p:cNvPicPr>
          <p:nvPr/>
        </p:nvPicPr>
        <p:blipFill rotWithShape="1">
          <a:blip r:embed="rId2">
            <a:extLst>
              <a:ext uri="{28A0092B-C50C-407E-A947-70E740481C1C}">
                <a14:useLocalDpi xmlns:a14="http://schemas.microsoft.com/office/drawing/2010/main" val="0"/>
              </a:ext>
            </a:extLst>
          </a:blip>
          <a:srcRect/>
          <a:stretch/>
        </p:blipFill>
        <p:spPr bwMode="black">
          <a:xfrm>
            <a:off x="5136605" y="0"/>
            <a:ext cx="1599837" cy="548640"/>
          </a:xfrm>
          <a:prstGeom prst="rect">
            <a:avLst/>
          </a:prstGeom>
        </p:spPr>
      </p:pic>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jfif>
</file>

<file path=ppt/media/image23.png>
</file>

<file path=ppt/media/image24.svg>
</file>

<file path=ppt/media/image25.jpe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Slide Image Placeholder 8"/>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vl1pPr>
          </a:lstStyle>
          <a:p>
            <a:fld id="{B4008EB6-D09E-4580-8CD6-DDB14511944F}" type="slidenum">
              <a:rPr lang="en-US" smtClean="0"/>
              <a:t>‹#›</a:t>
            </a:fld>
            <a:endParaRPr lang="en-US" dirty="0"/>
          </a:p>
        </p:txBody>
      </p:sp>
      <p:sp>
        <p:nvSpPr>
          <p:cNvPr id="14" name="Header Placeholder 5"/>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dirty="0"/>
              <a:t>Microsoft SharePoint Server 2013</a:t>
            </a:r>
          </a:p>
        </p:txBody>
      </p:sp>
      <p:sp>
        <p:nvSpPr>
          <p:cNvPr id="15" name="Footer Placeholder 7"/>
          <p:cNvSpPr>
            <a:spLocks noGrp="1"/>
          </p:cNvSpPr>
          <p:nvPr>
            <p:ph type="ftr" sz="quarter" idx="4"/>
          </p:nvPr>
        </p:nvSpPr>
        <p:spPr>
          <a:xfrm>
            <a:off x="-1" y="8685212"/>
            <a:ext cx="5909309" cy="457201"/>
          </a:xfrm>
          <a:prstGeom prst="rect">
            <a:avLst/>
          </a:prstGeom>
        </p:spPr>
        <p:txBody>
          <a:bodyPr vert="horz" lIns="0" tIns="45720" rIns="91440" bIns="45720" rtlCol="0" anchor="t"/>
          <a:lstStyle>
            <a:lvl1pPr algn="l">
              <a:defRPr sz="1200"/>
            </a:lvl1pPr>
          </a:lstStyle>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pic>
        <p:nvPicPr>
          <p:cNvPr id="8" name="Picture 7"/>
          <p:cNvPicPr>
            <a:picLocks noChangeAspect="1"/>
          </p:cNvPicPr>
          <p:nvPr/>
        </p:nvPicPr>
        <p:blipFill rotWithShape="1">
          <a:blip r:embed="rId2">
            <a:extLst>
              <a:ext uri="{28A0092B-C50C-407E-A947-70E740481C1C}">
                <a14:useLocalDpi xmlns:a14="http://schemas.microsoft.com/office/drawing/2010/main" val="0"/>
              </a:ext>
            </a:extLst>
          </a:blip>
          <a:srcRect l="24304"/>
          <a:stretch/>
        </p:blipFill>
        <p:spPr bwMode="black">
          <a:xfrm>
            <a:off x="5136605" y="0"/>
            <a:ext cx="1599837" cy="548640"/>
          </a:xfrm>
          <a:prstGeom prst="rect">
            <a:avLst/>
          </a:prstGeom>
        </p:spPr>
      </p:pic>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3" rtl="0" eaLnBrk="1" latinLnBrk="0" hangingPunct="1">
      <a:lnSpc>
        <a:spcPct val="90000"/>
      </a:lnSpc>
      <a:spcAft>
        <a:spcPts val="333"/>
      </a:spcAft>
      <a:defRPr sz="900" kern="1200">
        <a:solidFill>
          <a:schemeClr val="tx1"/>
        </a:solidFill>
        <a:latin typeface="Segoe UI Light"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Light"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twitter.com/hashtag/CollabdaysBCN?src=hashtag_click"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en-GB" dirty="0"/>
              <a:t>Template</a:t>
            </a:r>
            <a:r>
              <a:rPr lang="en-GB" baseline="0" dirty="0"/>
              <a:t> may be modified but please keep the title and the sponsor slide. </a:t>
            </a:r>
            <a:endParaRPr lang="en-GB" dirty="0"/>
          </a:p>
          <a:p>
            <a:r>
              <a:rPr lang="en-GB" dirty="0"/>
              <a:t>Twitter hashtag: </a:t>
            </a:r>
            <a:r>
              <a:rPr lang="en-US" b="0" i="0" u="none" strike="noStrike" dirty="0">
                <a:solidFill>
                  <a:srgbClr val="1D9BF0"/>
                </a:solidFill>
                <a:effectLst/>
                <a:latin typeface="TwitterChirp"/>
                <a:hlinkClick r:id="rId3"/>
              </a:rPr>
              <a:t>#CollabdaysBCN</a:t>
            </a:r>
            <a:r>
              <a:rPr lang="en-US" b="0" i="0" u="none" strike="noStrike" dirty="0">
                <a:solidFill>
                  <a:srgbClr val="1D9BF0"/>
                </a:solidFill>
                <a:effectLst/>
                <a:latin typeface="TwitterChirp"/>
              </a:rPr>
              <a:t> </a:t>
            </a:r>
            <a:r>
              <a:rPr lang="en-GB" dirty="0"/>
              <a:t>for all sessions</a:t>
            </a:r>
          </a:p>
        </p:txBody>
      </p:sp>
      <p:sp>
        <p:nvSpPr>
          <p:cNvPr id="4" name="Slide Number Placeholder 3"/>
          <p:cNvSpPr>
            <a:spLocks noGrp="1"/>
          </p:cNvSpPr>
          <p:nvPr>
            <p:ph type="sldNum" sz="quarter" idx="10"/>
          </p:nvPr>
        </p:nvSpPr>
        <p:spPr/>
        <p:txBody>
          <a:bodyPr/>
          <a:lstStyle/>
          <a:p>
            <a:fld id="{675416BA-65F7-274A-AD61-D0FA78F3AA6E}" type="slidenum">
              <a:rPr lang="en-US" smtClean="0"/>
              <a:pPr/>
              <a:t>1</a:t>
            </a:fld>
            <a:endParaRPr lang="en-US"/>
          </a:p>
        </p:txBody>
      </p:sp>
    </p:spTree>
    <p:extLst>
      <p:ext uri="{BB962C8B-B14F-4D97-AF65-F5344CB8AC3E}">
        <p14:creationId xmlns:p14="http://schemas.microsoft.com/office/powerpoint/2010/main" val="140599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r>
              <a:rPr lang="ca-ES" dirty="0" err="1"/>
              <a:t>Use</a:t>
            </a:r>
            <a:r>
              <a:rPr lang="ca-ES" dirty="0"/>
              <a:t> </a:t>
            </a:r>
            <a:r>
              <a:rPr lang="ca-ES" dirty="0" err="1"/>
              <a:t>this</a:t>
            </a:r>
            <a:r>
              <a:rPr lang="ca-ES" dirty="0"/>
              <a:t> as </a:t>
            </a:r>
            <a:r>
              <a:rPr lang="ca-ES" dirty="0" err="1"/>
              <a:t>the</a:t>
            </a:r>
            <a:r>
              <a:rPr lang="ca-ES" dirty="0"/>
              <a:t> </a:t>
            </a:r>
            <a:r>
              <a:rPr lang="ca-ES" dirty="0" err="1"/>
              <a:t>first</a:t>
            </a:r>
            <a:r>
              <a:rPr lang="ca-ES" baseline="0" dirty="0"/>
              <a:t> </a:t>
            </a:r>
            <a:r>
              <a:rPr lang="ca-ES" baseline="0" dirty="0" err="1"/>
              <a:t>slide</a:t>
            </a:r>
            <a:r>
              <a:rPr lang="ca-ES" baseline="0" dirty="0"/>
              <a:t> in </a:t>
            </a:r>
            <a:r>
              <a:rPr lang="ca-ES" baseline="0" dirty="0" err="1"/>
              <a:t>your</a:t>
            </a:r>
            <a:r>
              <a:rPr lang="ca-ES" baseline="0" dirty="0"/>
              <a:t> </a:t>
            </a:r>
            <a:r>
              <a:rPr lang="ca-ES" baseline="0" dirty="0" err="1"/>
              <a:t>slide</a:t>
            </a:r>
            <a:r>
              <a:rPr lang="ca-ES" baseline="0" dirty="0"/>
              <a:t> </a:t>
            </a:r>
            <a:r>
              <a:rPr lang="ca-ES" baseline="0" dirty="0" err="1"/>
              <a:t>deck</a:t>
            </a:r>
            <a:endParaRPr lang="es-ES" dirty="0"/>
          </a:p>
        </p:txBody>
      </p:sp>
      <p:sp>
        <p:nvSpPr>
          <p:cNvPr id="4" name="Slide Number Placeholder 3"/>
          <p:cNvSpPr>
            <a:spLocks noGrp="1"/>
          </p:cNvSpPr>
          <p:nvPr>
            <p:ph type="sldNum" sz="quarter" idx="10"/>
          </p:nvPr>
        </p:nvSpPr>
        <p:spPr/>
        <p:txBody>
          <a:bodyPr/>
          <a:lstStyle/>
          <a:p>
            <a:fld id="{B4008EB6-D09E-4580-8CD6-DDB14511944F}" type="slidenum">
              <a:rPr lang="en-US" smtClean="0"/>
              <a:t>4</a:t>
            </a:fld>
            <a:endParaRPr lang="en-US" dirty="0"/>
          </a:p>
        </p:txBody>
      </p:sp>
      <p:sp>
        <p:nvSpPr>
          <p:cNvPr id="5" name="Header Placeholder 4"/>
          <p:cNvSpPr>
            <a:spLocks noGrp="1"/>
          </p:cNvSpPr>
          <p:nvPr>
            <p:ph type="hdr" sz="quarter" idx="11"/>
          </p:nvPr>
        </p:nvSpPr>
        <p:spPr/>
        <p:txBody>
          <a:bodyPr/>
          <a:lstStyle/>
          <a:p>
            <a:r>
              <a:rPr lang="en-US"/>
              <a:t>Microsoft SharePoint Server 2013</a:t>
            </a:r>
            <a:endParaRPr lang="en-US" dirty="0"/>
          </a:p>
        </p:txBody>
      </p:sp>
      <p:sp>
        <p:nvSpPr>
          <p:cNvPr id="6" name="Footer Placeholder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5463081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a:p>
        </p:txBody>
      </p:sp>
      <p:sp>
        <p:nvSpPr>
          <p:cNvPr id="4" name="Marcador de número de diapositiva 3"/>
          <p:cNvSpPr>
            <a:spLocks noGrp="1"/>
          </p:cNvSpPr>
          <p:nvPr>
            <p:ph type="sldNum" sz="quarter" idx="10"/>
          </p:nvPr>
        </p:nvSpPr>
        <p:spPr/>
        <p:txBody>
          <a:bodyPr/>
          <a:lstStyle/>
          <a:p>
            <a:fld id="{B4008EB6-D09E-4580-8CD6-DDB14511944F}" type="slidenum">
              <a:rPr lang="en-US" smtClean="0"/>
              <a:t>5</a:t>
            </a:fld>
            <a:endParaRPr lang="en-US" dirty="0"/>
          </a:p>
        </p:txBody>
      </p:sp>
      <p:sp>
        <p:nvSpPr>
          <p:cNvPr id="5" name="Marcador de encabezado 4"/>
          <p:cNvSpPr>
            <a:spLocks noGrp="1"/>
          </p:cNvSpPr>
          <p:nvPr>
            <p:ph type="hdr" sz="quarter" idx="11"/>
          </p:nvPr>
        </p:nvSpPr>
        <p:spPr/>
        <p:txBody>
          <a:bodyPr/>
          <a:lstStyle/>
          <a:p>
            <a:r>
              <a:rPr lang="en-US"/>
              <a:t>Microsoft SharePoint Server 2013</a:t>
            </a:r>
            <a:endParaRPr lang="en-US" dirty="0"/>
          </a:p>
        </p:txBody>
      </p:sp>
      <p:sp>
        <p:nvSpPr>
          <p:cNvPr id="6" name="Marcador de pie de página 5"/>
          <p:cNvSpPr>
            <a:spLocks noGrp="1"/>
          </p:cNvSpPr>
          <p:nvPr>
            <p:ph type="ftr" sz="quarter" idx="12"/>
          </p:nvPr>
        </p:nvSpPr>
        <p:spPr/>
        <p:txBody>
          <a:bodyPr/>
          <a:lstStyle/>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 2012 Microsoft Corporation. All rights reserved. Microsoft, Windows, and other product names are or may be registered trademarks and/or trademarks in the U.S. and/or other countries.</a:t>
            </a:r>
          </a:p>
          <a:p>
            <a:pPr marL="231775" defTabSz="914099" eaLnBrk="0" hangingPunct="0"/>
            <a:r>
              <a:rPr lang="en-US" sz="500">
                <a:gradFill>
                  <a:gsLst>
                    <a:gs pos="0">
                      <a:schemeClr val="tx1"/>
                    </a:gs>
                    <a:gs pos="100000">
                      <a:schemeClr val="tx1"/>
                    </a:gs>
                  </a:gsLst>
                  <a:lin ang="5400000" scaled="0"/>
                </a:gradFill>
                <a:latin typeface="Segoe UI" pitchFamily="34" charset="0"/>
                <a:ea typeface="Segoe UI" pitchFamily="34" charset="0"/>
                <a:cs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500" dirty="0">
              <a:gradFill>
                <a:gsLst>
                  <a:gs pos="0">
                    <a:schemeClr val="tx1"/>
                  </a:gs>
                  <a:gs pos="100000">
                    <a:schemeClr val="tx1"/>
                  </a:gs>
                </a:gsLst>
                <a:lin ang="5400000" scaled="0"/>
              </a:gradFill>
              <a:latin typeface="Segoe UI" pitchFamily="34" charset="0"/>
              <a:ea typeface="Segoe UI" pitchFamily="34" charset="0"/>
              <a:cs typeface="Segoe UI" pitchFamily="34" charset="0"/>
            </a:endParaRPr>
          </a:p>
        </p:txBody>
      </p:sp>
    </p:spTree>
    <p:extLst>
      <p:ext uri="{BB962C8B-B14F-4D97-AF65-F5344CB8AC3E}">
        <p14:creationId xmlns:p14="http://schemas.microsoft.com/office/powerpoint/2010/main" val="21490167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2_Title Slide">
    <p:bg>
      <p:bgPr>
        <a:solidFill>
          <a:srgbClr val="0DA2C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34213" y="2109542"/>
            <a:ext cx="7680340" cy="997196"/>
          </a:xfrm>
        </p:spPr>
        <p:txBody>
          <a:bodyPr anchor="b" anchorCtr="0"/>
          <a:lstStyle>
            <a:lvl1pPr>
              <a:defRPr sz="5401" spc="-113" baseline="0">
                <a:gradFill>
                  <a:gsLst>
                    <a:gs pos="1250">
                      <a:schemeClr val="bg1"/>
                    </a:gs>
                    <a:gs pos="100000">
                      <a:schemeClr val="bg1"/>
                    </a:gs>
                  </a:gsLst>
                  <a:lin ang="5400000" scaled="0"/>
                </a:gradFill>
              </a:defRPr>
            </a:lvl1pPr>
          </a:lstStyle>
          <a:p>
            <a:r>
              <a:rPr lang="en-US" dirty="0"/>
              <a:t>Click to edit title style</a:t>
            </a:r>
          </a:p>
        </p:txBody>
      </p:sp>
      <p:sp>
        <p:nvSpPr>
          <p:cNvPr id="5" name="Text Placeholder 4"/>
          <p:cNvSpPr>
            <a:spLocks noGrp="1"/>
          </p:cNvSpPr>
          <p:nvPr>
            <p:ph type="body" sz="quarter" idx="12" hasCustomPrompt="1"/>
          </p:nvPr>
        </p:nvSpPr>
        <p:spPr>
          <a:xfrm>
            <a:off x="734213" y="3425825"/>
            <a:ext cx="7680340" cy="498598"/>
          </a:xfrm>
        </p:spPr>
        <p:txBody>
          <a:bodyPr>
            <a:noAutofit/>
          </a:bodyPr>
          <a:lstStyle>
            <a:lvl1pPr marL="0" indent="0">
              <a:spcBef>
                <a:spcPts val="0"/>
              </a:spcBef>
              <a:buNone/>
              <a:defRPr spc="-53" baseline="0">
                <a:gradFill>
                  <a:gsLst>
                    <a:gs pos="0">
                      <a:schemeClr val="bg1"/>
                    </a:gs>
                    <a:gs pos="100000">
                      <a:schemeClr val="bg1"/>
                    </a:gs>
                  </a:gsLst>
                  <a:lin ang="5400000" scaled="0"/>
                </a:gradFill>
                <a:latin typeface="+mj-lt"/>
              </a:defRPr>
            </a:lvl1pPr>
          </a:lstStyle>
          <a:p>
            <a:pPr lvl="0"/>
            <a:r>
              <a:rPr lang="en-US" dirty="0"/>
              <a:t>Speaker Title</a:t>
            </a:r>
          </a:p>
        </p:txBody>
      </p:sp>
    </p:spTree>
    <p:extLst>
      <p:ext uri="{BB962C8B-B14F-4D97-AF65-F5344CB8AC3E}">
        <p14:creationId xmlns:p14="http://schemas.microsoft.com/office/powerpoint/2010/main" val="1634670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389436" y="1447799"/>
            <a:ext cx="8363938" cy="1975926"/>
          </a:xfrm>
          <a:prstGeom prst="rect">
            <a:avLst/>
          </a:prstGeom>
        </p:spPr>
        <p:txBody>
          <a:bodyPr/>
          <a:lstStyle>
            <a:lvl1pPr marL="0" indent="0">
              <a:spcBef>
                <a:spcPts val="1800"/>
              </a:spcBef>
              <a:buNone/>
              <a:defRPr sz="3001">
                <a:solidFill>
                  <a:srgbClr val="333333"/>
                </a:solidFill>
                <a:latin typeface="+mj-lt"/>
              </a:defRPr>
            </a:lvl1pPr>
            <a:lvl2pPr marL="0" indent="0">
              <a:buNone/>
              <a:defRPr sz="1500">
                <a:solidFill>
                  <a:srgbClr val="333333"/>
                </a:solidFill>
              </a:defRPr>
            </a:lvl2pPr>
            <a:lvl3pPr marL="173878"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solidFill>
                  <a:srgbClr val="0DA2C2"/>
                </a:solidFill>
              </a:defRPr>
            </a:lvl1pPr>
          </a:lstStyle>
          <a:p>
            <a:r>
              <a:rPr lang="en-US" dirty="0"/>
              <a:t>Click to edit Master title style</a:t>
            </a:r>
          </a:p>
        </p:txBody>
      </p:sp>
    </p:spTree>
    <p:extLst>
      <p:ext uri="{BB962C8B-B14F-4D97-AF65-F5344CB8AC3E}">
        <p14:creationId xmlns:p14="http://schemas.microsoft.com/office/powerpoint/2010/main" val="24146948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mp; 2-Content,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DA2C2"/>
                </a:solidFill>
              </a:defRPr>
            </a:lvl1pPr>
          </a:lstStyle>
          <a:p>
            <a:r>
              <a:rPr lang="en-US" dirty="0"/>
              <a:t>Click to edit Master title style</a:t>
            </a:r>
          </a:p>
        </p:txBody>
      </p:sp>
      <p:sp>
        <p:nvSpPr>
          <p:cNvPr id="6" name="Text Placeholder 5"/>
          <p:cNvSpPr>
            <a:spLocks noGrp="1"/>
          </p:cNvSpPr>
          <p:nvPr>
            <p:ph type="body" sz="quarter" idx="11"/>
          </p:nvPr>
        </p:nvSpPr>
        <p:spPr>
          <a:xfrm>
            <a:off x="390627" y="1447803"/>
            <a:ext cx="4047274" cy="2462213"/>
          </a:xfrm>
        </p:spPr>
        <p:txBody>
          <a:bodyPr/>
          <a:lstStyle>
            <a:lvl1pPr marL="0" indent="0">
              <a:spcBef>
                <a:spcPts val="900"/>
              </a:spcBef>
              <a:buNone/>
              <a:defRPr sz="3001">
                <a:solidFill>
                  <a:srgbClr val="333333"/>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8"/>
          <p:cNvSpPr>
            <a:spLocks noGrp="1"/>
          </p:cNvSpPr>
          <p:nvPr>
            <p:ph type="body" sz="quarter" idx="12"/>
          </p:nvPr>
        </p:nvSpPr>
        <p:spPr>
          <a:xfrm>
            <a:off x="4709673" y="1447803"/>
            <a:ext cx="4047274" cy="2462213"/>
          </a:xfrm>
        </p:spPr>
        <p:txBody>
          <a:bodyPr/>
          <a:lstStyle>
            <a:lvl1pPr marL="0" indent="0">
              <a:spcBef>
                <a:spcPts val="900"/>
              </a:spcBef>
              <a:buNone/>
              <a:defRPr lang="en-US" sz="3001" kern="1200" spc="-53" baseline="0" dirty="0" smtClean="0">
                <a:solidFill>
                  <a:srgbClr val="333333"/>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a:t>Fifth level</a:t>
            </a:r>
            <a:endParaRPr lang="en-US" dirty="0"/>
          </a:p>
        </p:txBody>
      </p:sp>
    </p:spTree>
    <p:extLst>
      <p:ext uri="{BB962C8B-B14F-4D97-AF65-F5344CB8AC3E}">
        <p14:creationId xmlns:p14="http://schemas.microsoft.com/office/powerpoint/2010/main" val="26668435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mp; Comparison, 2-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DA2C2"/>
                </a:solidFill>
              </a:defRPr>
            </a:lvl1pPr>
          </a:lstStyle>
          <a:p>
            <a:r>
              <a:rPr lang="en-US" dirty="0"/>
              <a:t>Click to edit Master title style</a:t>
            </a:r>
          </a:p>
        </p:txBody>
      </p:sp>
      <p:sp>
        <p:nvSpPr>
          <p:cNvPr id="6" name="Text Placeholder 5"/>
          <p:cNvSpPr>
            <a:spLocks noGrp="1"/>
          </p:cNvSpPr>
          <p:nvPr>
            <p:ph type="body" sz="quarter" idx="11"/>
          </p:nvPr>
        </p:nvSpPr>
        <p:spPr>
          <a:xfrm>
            <a:off x="390627" y="1965603"/>
            <a:ext cx="4047274" cy="2027107"/>
          </a:xfrm>
        </p:spPr>
        <p:txBody>
          <a:bodyPr/>
          <a:lstStyle>
            <a:lvl1pPr marL="0" indent="0">
              <a:spcBef>
                <a:spcPts val="900"/>
              </a:spcBef>
              <a:buNone/>
              <a:defRPr sz="2401">
                <a:solidFill>
                  <a:srgbClr val="0DA2C2"/>
                </a:solidFill>
                <a:latin typeface="+mj-lt"/>
              </a:defRPr>
            </a:lvl1pPr>
            <a:lvl2pPr marL="0" indent="0">
              <a:buNone/>
              <a:defRPr sz="1500">
                <a:solidFill>
                  <a:srgbClr val="333333"/>
                </a:solidFill>
              </a:defRPr>
            </a:lvl2pPr>
            <a:lvl3pPr marL="175069" indent="0">
              <a:buNone/>
              <a:defRPr sz="1500">
                <a:solidFill>
                  <a:srgbClr val="333333"/>
                </a:solidFill>
              </a:defRPr>
            </a:lvl3pPr>
            <a:lvl4pPr marL="342991" indent="0">
              <a:buNone/>
              <a:defRPr sz="1500">
                <a:solidFill>
                  <a:srgbClr val="333333"/>
                </a:solidFill>
              </a:defRPr>
            </a:lvl4pPr>
            <a:lvl5pPr marL="520442" indent="0">
              <a:buNone/>
              <a:defRPr sz="1500">
                <a:solidFill>
                  <a:srgbClr val="333333"/>
                </a:solidFill>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8"/>
          <p:cNvSpPr>
            <a:spLocks noGrp="1"/>
          </p:cNvSpPr>
          <p:nvPr>
            <p:ph type="body" sz="quarter" idx="12"/>
          </p:nvPr>
        </p:nvSpPr>
        <p:spPr>
          <a:xfrm>
            <a:off x="4712727" y="1965603"/>
            <a:ext cx="4047274" cy="2027107"/>
          </a:xfrm>
        </p:spPr>
        <p:txBody>
          <a:bodyPr/>
          <a:lstStyle>
            <a:lvl1pPr marL="0" indent="0">
              <a:spcBef>
                <a:spcPts val="900"/>
              </a:spcBef>
              <a:buNone/>
              <a:defRPr lang="en-US" sz="240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solidFill>
                  <a:srgbClr val="333333"/>
                </a:soli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solidFill>
                  <a:srgbClr val="333333"/>
                </a:soli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Edit Master text styles</a:t>
            </a:r>
          </a:p>
          <a:p>
            <a:pPr marL="0" marR="0" lvl="1"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Second level</a:t>
            </a:r>
          </a:p>
          <a:p>
            <a:pPr marL="0" marR="0" lvl="2"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Third level</a:t>
            </a:r>
          </a:p>
          <a:p>
            <a:pPr marL="0" marR="0" lvl="3"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Fourth level</a:t>
            </a:r>
          </a:p>
          <a:p>
            <a:pPr marL="0" marR="0" lvl="4"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Fifth level</a:t>
            </a:r>
          </a:p>
        </p:txBody>
      </p:sp>
      <p:sp>
        <p:nvSpPr>
          <p:cNvPr id="8" name="Text Placeholder 8"/>
          <p:cNvSpPr>
            <a:spLocks noGrp="1"/>
          </p:cNvSpPr>
          <p:nvPr>
            <p:ph type="body" sz="quarter" idx="13"/>
          </p:nvPr>
        </p:nvSpPr>
        <p:spPr>
          <a:xfrm>
            <a:off x="390627" y="1447200"/>
            <a:ext cx="4047274" cy="441688"/>
          </a:xfrm>
        </p:spPr>
        <p:txBody>
          <a:bodyPr/>
          <a:lstStyle>
            <a:lvl1pPr marL="0" indent="0">
              <a:spcBef>
                <a:spcPts val="900"/>
              </a:spcBef>
              <a:buNone/>
              <a:defRPr lang="en-US" sz="2701" b="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Edit Master text styles</a:t>
            </a:r>
          </a:p>
        </p:txBody>
      </p:sp>
      <p:sp>
        <p:nvSpPr>
          <p:cNvPr id="11" name="Text Placeholder 8"/>
          <p:cNvSpPr>
            <a:spLocks noGrp="1"/>
          </p:cNvSpPr>
          <p:nvPr>
            <p:ph type="body" sz="quarter" idx="14"/>
          </p:nvPr>
        </p:nvSpPr>
        <p:spPr>
          <a:xfrm>
            <a:off x="4712727" y="1447200"/>
            <a:ext cx="4047274" cy="441688"/>
          </a:xfrm>
        </p:spPr>
        <p:txBody>
          <a:bodyPr/>
          <a:lstStyle>
            <a:lvl1pPr marL="0" indent="0">
              <a:spcBef>
                <a:spcPts val="900"/>
              </a:spcBef>
              <a:buNone/>
              <a:defRPr lang="en-US" sz="2701" b="1" kern="1200" spc="-53" baseline="0" dirty="0" smtClean="0">
                <a:solidFill>
                  <a:srgbClr val="0DA2C2"/>
                </a:solidFill>
                <a:latin typeface="+mj-lt"/>
                <a:ea typeface="+mn-ea"/>
                <a:cs typeface="+mn-cs"/>
              </a:defRPr>
            </a:lvl1pPr>
            <a:lvl2pPr marL="2382"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2pPr>
            <a:lvl3pPr marL="175069"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3pPr>
            <a:lvl4pPr marL="345373"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smtClean="0">
                <a:gradFill>
                  <a:gsLst>
                    <a:gs pos="1250">
                      <a:schemeClr val="bg2"/>
                    </a:gs>
                    <a:gs pos="100000">
                      <a:schemeClr val="bg2"/>
                    </a:gs>
                  </a:gsLst>
                  <a:lin ang="5400000" scaled="0"/>
                </a:gradFill>
                <a:latin typeface="+mn-lt"/>
                <a:ea typeface="+mn-ea"/>
                <a:cs typeface="+mn-cs"/>
              </a:defRPr>
            </a:lvl4pPr>
            <a:lvl5pPr marL="515678" marR="0" indent="0" algn="l" defTabSz="685955" rtl="0" eaLnBrk="1" fontAlgn="auto" latinLnBrk="0" hangingPunct="1">
              <a:lnSpc>
                <a:spcPct val="90000"/>
              </a:lnSpc>
              <a:spcBef>
                <a:spcPct val="20000"/>
              </a:spcBef>
              <a:spcAft>
                <a:spcPts val="0"/>
              </a:spcAft>
              <a:buClrTx/>
              <a:buSzPct val="90000"/>
              <a:buFont typeface="Arial" pitchFamily="34" charset="0"/>
              <a:buNone/>
              <a:tabLst/>
              <a:defRPr lang="en-US" sz="1500" kern="1200" spc="-53" baseline="0" dirty="0">
                <a:gradFill>
                  <a:gsLst>
                    <a:gs pos="1250">
                      <a:schemeClr val="bg2"/>
                    </a:gs>
                    <a:gs pos="100000">
                      <a:schemeClr val="bg2"/>
                    </a:gs>
                  </a:gsLst>
                  <a:lin ang="5400000" scaled="0"/>
                </a:gradFill>
                <a:latin typeface="+mn-lt"/>
                <a:ea typeface="+mn-ea"/>
                <a:cs typeface="+mn-cs"/>
              </a:defRPr>
            </a:lvl5pPr>
          </a:lstStyle>
          <a:p>
            <a:pPr marL="0" marR="0" lvl="0" indent="0" algn="l" defTabSz="685955" rtl="0" eaLnBrk="1" fontAlgn="auto" latinLnBrk="0" hangingPunct="1">
              <a:lnSpc>
                <a:spcPct val="90000"/>
              </a:lnSpc>
              <a:spcBef>
                <a:spcPct val="20000"/>
              </a:spcBef>
              <a:spcAft>
                <a:spcPts val="0"/>
              </a:spcAft>
              <a:buClrTx/>
              <a:buSzPct val="90000"/>
              <a:buFont typeface="Arial" pitchFamily="34" charset="0"/>
              <a:buNone/>
              <a:tabLst/>
            </a:pPr>
            <a:r>
              <a:rPr lang="en-US" dirty="0"/>
              <a:t>Edit Master text styles</a:t>
            </a:r>
          </a:p>
        </p:txBody>
      </p:sp>
    </p:spTree>
    <p:extLst>
      <p:ext uri="{BB962C8B-B14F-4D97-AF65-F5344CB8AC3E}">
        <p14:creationId xmlns:p14="http://schemas.microsoft.com/office/powerpoint/2010/main" val="2784847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w/Photo on Right">
    <p:spTree>
      <p:nvGrpSpPr>
        <p:cNvPr id="1" name=""/>
        <p:cNvGrpSpPr/>
        <p:nvPr/>
      </p:nvGrpSpPr>
      <p:grpSpPr>
        <a:xfrm>
          <a:off x="0" y="0"/>
          <a:ext cx="0" cy="0"/>
          <a:chOff x="0" y="0"/>
          <a:chExt cx="0" cy="0"/>
        </a:xfrm>
      </p:grpSpPr>
      <p:sp>
        <p:nvSpPr>
          <p:cNvPr id="4" name="Picture Placeholder 3"/>
          <p:cNvSpPr>
            <a:spLocks noGrp="1"/>
          </p:cNvSpPr>
          <p:nvPr>
            <p:ph type="pic" sz="quarter" idx="14" hasCustomPrompt="1"/>
          </p:nvPr>
        </p:nvSpPr>
        <p:spPr>
          <a:xfrm>
            <a:off x="4657749" y="0"/>
            <a:ext cx="4486252" cy="6858000"/>
          </a:xfrm>
        </p:spPr>
        <p:txBody>
          <a:bodyPr lIns="182880" anchor="ctr"/>
          <a:lstStyle>
            <a:lvl1pPr marL="0" indent="0" algn="l">
              <a:buNone/>
              <a:defRPr/>
            </a:lvl1pPr>
          </a:lstStyle>
          <a:p>
            <a:r>
              <a:rPr lang="en-US" dirty="0"/>
              <a:t>Click to insert photo.</a:t>
            </a:r>
          </a:p>
        </p:txBody>
      </p:sp>
      <p:sp>
        <p:nvSpPr>
          <p:cNvPr id="3" name="Text Placeholder 2"/>
          <p:cNvSpPr>
            <a:spLocks noGrp="1"/>
          </p:cNvSpPr>
          <p:nvPr>
            <p:ph type="body" idx="1" hasCustomPrompt="1"/>
          </p:nvPr>
        </p:nvSpPr>
        <p:spPr>
          <a:xfrm>
            <a:off x="390626" y="1447801"/>
            <a:ext cx="4076211" cy="1178442"/>
          </a:xfrm>
          <a:prstGeom prst="rect">
            <a:avLst/>
          </a:prstGeom>
        </p:spPr>
        <p:txBody>
          <a:bodyPr>
            <a:noAutofit/>
          </a:bodyPr>
          <a:lstStyle>
            <a:lvl1pPr marL="0" indent="0">
              <a:buNone/>
              <a:defRPr sz="3001" b="0" cap="none" baseline="0">
                <a:solidFill>
                  <a:srgbClr val="0DA2C2"/>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390628" y="2734985"/>
            <a:ext cx="4084187"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3857246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w/Photo on Lef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4664783" y="1447801"/>
            <a:ext cx="4076211" cy="1178442"/>
          </a:xfrm>
          <a:prstGeom prst="rect">
            <a:avLst/>
          </a:prstGeom>
        </p:spPr>
        <p:txBody>
          <a:bodyPr>
            <a:noAutofit/>
          </a:bodyPr>
          <a:lstStyle>
            <a:lvl1pPr marL="0" indent="0">
              <a:buNone/>
              <a:defRPr sz="3001" b="0" cap="none" baseline="0">
                <a:solidFill>
                  <a:srgbClr val="0DA2C2"/>
                </a:soli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9" name="Content Placeholder 5"/>
          <p:cNvSpPr>
            <a:spLocks noGrp="1"/>
          </p:cNvSpPr>
          <p:nvPr>
            <p:ph sz="quarter" idx="13"/>
          </p:nvPr>
        </p:nvSpPr>
        <p:spPr>
          <a:xfrm>
            <a:off x="4664784" y="2734985"/>
            <a:ext cx="4084187" cy="609398"/>
          </a:xfrm>
          <a:prstGeom prst="rect">
            <a:avLst/>
          </a:prstGeom>
        </p:spPr>
        <p:txBody>
          <a:bodyPr>
            <a:noAutofit/>
          </a:bodyPr>
          <a:lstStyle>
            <a:lvl1pPr marL="0" indent="0">
              <a:spcBef>
                <a:spcPts val="900"/>
              </a:spcBef>
              <a:buFont typeface="Arial" pitchFamily="34" charset="0"/>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
        <p:nvSpPr>
          <p:cNvPr id="4" name="Picture Placeholder 3"/>
          <p:cNvSpPr>
            <a:spLocks noGrp="1"/>
          </p:cNvSpPr>
          <p:nvPr>
            <p:ph type="pic" sz="quarter" idx="14" hasCustomPrompt="1"/>
          </p:nvPr>
        </p:nvSpPr>
        <p:spPr>
          <a:xfrm>
            <a:off x="0" y="0"/>
            <a:ext cx="4486252" cy="6858000"/>
          </a:xfrm>
        </p:spPr>
        <p:txBody>
          <a:bodyPr lIns="182880" anchor="ctr"/>
          <a:lstStyle>
            <a:lvl1pPr marL="0" indent="0" algn="l">
              <a:buNone/>
              <a:defRPr/>
            </a:lvl1pPr>
          </a:lstStyle>
          <a:p>
            <a:r>
              <a:rPr lang="en-US" dirty="0"/>
              <a:t>Click to insert photo.</a:t>
            </a:r>
          </a:p>
        </p:txBody>
      </p:sp>
    </p:spTree>
    <p:extLst>
      <p:ext uri="{BB962C8B-B14F-4D97-AF65-F5344CB8AC3E}">
        <p14:creationId xmlns:p14="http://schemas.microsoft.com/office/powerpoint/2010/main" val="1323755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lor Block Header on Left &amp; Text on Right ">
    <p:spTree>
      <p:nvGrpSpPr>
        <p:cNvPr id="1" name=""/>
        <p:cNvGrpSpPr/>
        <p:nvPr/>
      </p:nvGrpSpPr>
      <p:grpSpPr>
        <a:xfrm>
          <a:off x="0" y="0"/>
          <a:ext cx="0" cy="0"/>
          <a:chOff x="0" y="0"/>
          <a:chExt cx="0" cy="0"/>
        </a:xfrm>
      </p:grpSpPr>
      <p:sp>
        <p:nvSpPr>
          <p:cNvPr id="2" name="Rectangle 1"/>
          <p:cNvSpPr/>
          <p:nvPr userDrawn="1"/>
        </p:nvSpPr>
        <p:spPr bwMode="white">
          <a:xfrm>
            <a:off x="8453" y="0"/>
            <a:ext cx="4448797" cy="6858000"/>
          </a:xfrm>
          <a:prstGeom prst="rect">
            <a:avLst/>
          </a:prstGeom>
          <a:solidFill>
            <a:srgbClr val="0DA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34299" tIns="34299" rIns="34299" bIns="34299" numCol="1" spcCol="0" rtlCol="0" fromWordArt="0" anchor="ctr" anchorCtr="0" forceAA="0" compatLnSpc="1">
            <a:prstTxWarp prst="textNoShape">
              <a:avLst/>
            </a:prstTxWarp>
            <a:noAutofit/>
          </a:bodyPr>
          <a:lstStyle/>
          <a:p>
            <a:pPr algn="ctr" defTabSz="685757" fontAlgn="base">
              <a:spcBef>
                <a:spcPct val="0"/>
              </a:spcBef>
              <a:spcAft>
                <a:spcPct val="0"/>
              </a:spcAft>
            </a:pPr>
            <a:endParaRPr lang="en-US" sz="1650" dirty="0">
              <a:gradFill>
                <a:gsLst>
                  <a:gs pos="0">
                    <a:srgbClr val="FFFFFF"/>
                  </a:gs>
                  <a:gs pos="100000">
                    <a:srgbClr val="FFFFFF"/>
                  </a:gs>
                </a:gsLst>
                <a:lin ang="5400000" scaled="0"/>
              </a:gradFill>
              <a:ea typeface="Segoe UI" pitchFamily="34" charset="0"/>
              <a:cs typeface="Segoe UI" pitchFamily="34" charset="0"/>
            </a:endParaRPr>
          </a:p>
        </p:txBody>
      </p:sp>
      <p:sp>
        <p:nvSpPr>
          <p:cNvPr id="3" name="Text Placeholder 2"/>
          <p:cNvSpPr>
            <a:spLocks noGrp="1"/>
          </p:cNvSpPr>
          <p:nvPr>
            <p:ph type="body" idx="1" hasCustomPrompt="1"/>
          </p:nvPr>
        </p:nvSpPr>
        <p:spPr>
          <a:xfrm>
            <a:off x="390626" y="1447803"/>
            <a:ext cx="3925323" cy="1661993"/>
          </a:xfrm>
          <a:prstGeom prst="rect">
            <a:avLst/>
          </a:prstGeom>
        </p:spPr>
        <p:txBody>
          <a:bodyPr>
            <a:noAutofit/>
          </a:bodyPr>
          <a:lstStyle>
            <a:lvl1pPr marL="0" indent="0">
              <a:buNone/>
              <a:defRPr sz="3001" b="0" cap="none" baseline="0">
                <a:gradFill>
                  <a:gsLst>
                    <a:gs pos="100000">
                      <a:schemeClr val="bg1"/>
                    </a:gs>
                    <a:gs pos="0">
                      <a:schemeClr val="bg1"/>
                    </a:gs>
                  </a:gsLst>
                  <a:lin ang="5400000" scaled="0"/>
                </a:gradFill>
                <a:latin typeface="+mj-lt"/>
              </a:defRPr>
            </a:lvl1pPr>
            <a:lvl2pPr marL="457242" indent="0">
              <a:buNone/>
              <a:defRPr sz="2026" b="1"/>
            </a:lvl2pPr>
            <a:lvl3pPr marL="914484" indent="0">
              <a:buNone/>
              <a:defRPr sz="1800" b="1"/>
            </a:lvl3pPr>
            <a:lvl4pPr marL="1371726" indent="0">
              <a:buNone/>
              <a:defRPr sz="1575" b="1"/>
            </a:lvl4pPr>
            <a:lvl5pPr marL="1828967" indent="0">
              <a:buNone/>
              <a:defRPr sz="1575" b="1"/>
            </a:lvl5pPr>
            <a:lvl6pPr marL="2286210" indent="0">
              <a:buNone/>
              <a:defRPr sz="1575" b="1"/>
            </a:lvl6pPr>
            <a:lvl7pPr marL="2743451" indent="0">
              <a:buNone/>
              <a:defRPr sz="1575" b="1"/>
            </a:lvl7pPr>
            <a:lvl8pPr marL="3200693" indent="0">
              <a:buNone/>
              <a:defRPr sz="1575" b="1"/>
            </a:lvl8pPr>
            <a:lvl9pPr marL="3657935" indent="0">
              <a:buNone/>
              <a:defRPr sz="1575" b="1"/>
            </a:lvl9pPr>
          </a:lstStyle>
          <a:p>
            <a:pPr lvl="0"/>
            <a:r>
              <a:rPr lang="en-US" dirty="0"/>
              <a:t>Click to edit Master text styles.</a:t>
            </a:r>
          </a:p>
        </p:txBody>
      </p:sp>
      <p:sp>
        <p:nvSpPr>
          <p:cNvPr id="6" name="Content Placeholder 5"/>
          <p:cNvSpPr>
            <a:spLocks noGrp="1"/>
          </p:cNvSpPr>
          <p:nvPr>
            <p:ph sz="quarter" idx="4"/>
          </p:nvPr>
        </p:nvSpPr>
        <p:spPr>
          <a:xfrm>
            <a:off x="4642321" y="1447803"/>
            <a:ext cx="4114627" cy="332399"/>
          </a:xfrm>
          <a:prstGeom prst="rect">
            <a:avLst/>
          </a:prstGeom>
        </p:spPr>
        <p:txBody>
          <a:bodyPr>
            <a:noAutofit/>
          </a:bodyPr>
          <a:lstStyle>
            <a:lvl1pPr marL="0" indent="0">
              <a:spcBef>
                <a:spcPts val="900"/>
              </a:spcBef>
              <a:buNone/>
              <a:defRPr lang="en-US" sz="1500" kern="1200" spc="0" dirty="0" smtClean="0">
                <a:gradFill>
                  <a:gsLst>
                    <a:gs pos="100000">
                      <a:schemeClr val="bg2"/>
                    </a:gs>
                    <a:gs pos="0">
                      <a:schemeClr val="bg2"/>
                    </a:gs>
                  </a:gsLst>
                  <a:lin ang="5400000" scaled="0"/>
                </a:gradFill>
                <a:latin typeface="+mn-lt"/>
                <a:ea typeface="+mn-ea"/>
                <a:cs typeface="Segoe UI" pitchFamily="34" charset="0"/>
              </a:defRPr>
            </a:lvl1pPr>
            <a:lvl2pPr marL="685863" indent="-285776">
              <a:defRPr lang="en-US" sz="1575" kern="1200" dirty="0" smtClean="0">
                <a:solidFill>
                  <a:schemeClr val="bg2">
                    <a:lumMod val="50000"/>
                  </a:schemeClr>
                </a:solidFill>
                <a:latin typeface="+mn-lt"/>
                <a:ea typeface="+mn-ea"/>
                <a:cs typeface="Arial" pitchFamily="34" charset="0"/>
              </a:defRPr>
            </a:lvl2pPr>
            <a:lvl3pPr marL="685863" indent="-171466">
              <a:defRPr lang="en-US" sz="1425" kern="1200" dirty="0" smtClean="0">
                <a:solidFill>
                  <a:schemeClr val="bg2">
                    <a:lumMod val="50000"/>
                  </a:schemeClr>
                </a:solidFill>
                <a:latin typeface="+mn-lt"/>
                <a:ea typeface="+mn-ea"/>
                <a:cs typeface="Arial" pitchFamily="34" charset="0"/>
              </a:defRPr>
            </a:lvl3pPr>
            <a:lvl4pPr marL="914484" indent="-171466">
              <a:defRPr lang="en-US" sz="1200" kern="1200" dirty="0" smtClean="0">
                <a:solidFill>
                  <a:schemeClr val="bg2">
                    <a:lumMod val="50000"/>
                  </a:schemeClr>
                </a:solidFill>
                <a:latin typeface="+mn-lt"/>
                <a:ea typeface="+mn-ea"/>
                <a:cs typeface="Arial" pitchFamily="34" charset="0"/>
              </a:defRPr>
            </a:lvl4pPr>
            <a:lvl5pPr marL="1085950" indent="-171466">
              <a:defRPr lang="en-US" sz="1200" kern="1200" dirty="0">
                <a:solidFill>
                  <a:schemeClr val="bg2">
                    <a:lumMod val="50000"/>
                  </a:schemeClr>
                </a:solidFill>
                <a:latin typeface="+mn-lt"/>
                <a:ea typeface="+mn-ea"/>
                <a:cs typeface="Arial" pitchFamily="34" charset="0"/>
              </a:defRPr>
            </a:lvl5pPr>
            <a:lvl6pPr>
              <a:defRPr sz="1575"/>
            </a:lvl6pPr>
            <a:lvl7pPr>
              <a:defRPr sz="1575"/>
            </a:lvl7pPr>
            <a:lvl8pPr>
              <a:defRPr sz="1575"/>
            </a:lvl8pPr>
            <a:lvl9pPr>
              <a:defRPr sz="1575"/>
            </a:lvl9pPr>
          </a:lstStyle>
          <a:p>
            <a:pPr lvl="0"/>
            <a:r>
              <a:rPr lang="en-US"/>
              <a:t>Edit Master text styles</a:t>
            </a:r>
          </a:p>
        </p:txBody>
      </p:sp>
    </p:spTree>
    <p:extLst>
      <p:ext uri="{BB962C8B-B14F-4D97-AF65-F5344CB8AC3E}">
        <p14:creationId xmlns:p14="http://schemas.microsoft.com/office/powerpoint/2010/main" val="9458853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DA2C2"/>
                </a:solidFill>
              </a:defRPr>
            </a:lvl1pPr>
          </a:lstStyle>
          <a:p>
            <a:r>
              <a:rPr lang="en-US" dirty="0"/>
              <a:t>Click to edit Master title style</a:t>
            </a:r>
          </a:p>
        </p:txBody>
      </p:sp>
    </p:spTree>
    <p:extLst>
      <p:ext uri="{BB962C8B-B14F-4D97-AF65-F5344CB8AC3E}">
        <p14:creationId xmlns:p14="http://schemas.microsoft.com/office/powerpoint/2010/main" val="3311135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89526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89436" y="228603"/>
            <a:ext cx="8363938" cy="747897"/>
          </a:xfrm>
          <a:prstGeom prst="rect">
            <a:avLst/>
          </a:prstGeom>
        </p:spPr>
        <p:txBody>
          <a:bodyPr vert="horz" wrap="square" lIns="0" tIns="0" rIns="0" bIns="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390627" y="2034396"/>
            <a:ext cx="8366320" cy="2055947"/>
          </a:xfrm>
          <a:prstGeom prst="rect">
            <a:avLst/>
          </a:prstGeom>
        </p:spPr>
        <p:txBody>
          <a:bodyPr vert="horz" lIns="0" tIns="0" rIns="0" bIns="0" rtlCol="0">
            <a:no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90270825"/>
      </p:ext>
    </p:extLst>
  </p:cSld>
  <p:clrMap bg1="lt1" tx1="dk1" bg2="lt2" tx2="dk2" accent1="accent1" accent2="accent2" accent3="accent3" accent4="accent4" accent5="accent5" accent6="accent6" hlink="hlink" folHlink="folHlink"/>
  <p:sldLayoutIdLst>
    <p:sldLayoutId id="2147484157" r:id="rId1"/>
    <p:sldLayoutId id="2147484088" r:id="rId2"/>
    <p:sldLayoutId id="2147484091" r:id="rId3"/>
    <p:sldLayoutId id="2147484147" r:id="rId4"/>
    <p:sldLayoutId id="2147484116" r:id="rId5"/>
    <p:sldLayoutId id="2147484117" r:id="rId6"/>
    <p:sldLayoutId id="2147484164" r:id="rId7"/>
    <p:sldLayoutId id="2147484092" r:id="rId8"/>
    <p:sldLayoutId id="2147484093" r:id="rId9"/>
  </p:sldLayoutIdLst>
  <p:hf hdr="0" ftr="0" dt="0"/>
  <p:txStyles>
    <p:titleStyle>
      <a:lvl1pPr algn="l" defTabSz="685955" rtl="0" eaLnBrk="1" latinLnBrk="0" hangingPunct="1">
        <a:lnSpc>
          <a:spcPct val="90000"/>
        </a:lnSpc>
        <a:spcBef>
          <a:spcPct val="0"/>
        </a:spcBef>
        <a:buNone/>
        <a:defRPr lang="en-US" sz="4051" b="0" kern="1200" cap="none" spc="-75" baseline="0" dirty="0" smtClean="0">
          <a:ln w="3175">
            <a:noFill/>
          </a:ln>
          <a:solidFill>
            <a:schemeClr val="accent1"/>
          </a:solidFill>
          <a:effectLst/>
          <a:latin typeface="+mj-lt"/>
          <a:ea typeface="+mn-ea"/>
          <a:cs typeface="Arial" charset="0"/>
        </a:defRPr>
      </a:lvl1pPr>
    </p:titleStyle>
    <p:body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955" rtl="0" eaLnBrk="1" latinLnBrk="0" hangingPunct="1">
        <a:defRPr sz="1350" kern="1200">
          <a:solidFill>
            <a:schemeClr val="tx1"/>
          </a:solidFill>
          <a:latin typeface="+mn-lt"/>
          <a:ea typeface="+mn-ea"/>
          <a:cs typeface="+mn-cs"/>
        </a:defRPr>
      </a:lvl1pPr>
      <a:lvl2pPr marL="342978" algn="l" defTabSz="685955" rtl="0" eaLnBrk="1" latinLnBrk="0" hangingPunct="1">
        <a:defRPr sz="1350" kern="1200">
          <a:solidFill>
            <a:schemeClr val="tx1"/>
          </a:solidFill>
          <a:latin typeface="+mn-lt"/>
          <a:ea typeface="+mn-ea"/>
          <a:cs typeface="+mn-cs"/>
        </a:defRPr>
      </a:lvl2pPr>
      <a:lvl3pPr marL="685955" algn="l" defTabSz="685955" rtl="0" eaLnBrk="1" latinLnBrk="0" hangingPunct="1">
        <a:defRPr sz="1350" kern="1200">
          <a:solidFill>
            <a:schemeClr val="tx1"/>
          </a:solidFill>
          <a:latin typeface="+mn-lt"/>
          <a:ea typeface="+mn-ea"/>
          <a:cs typeface="+mn-cs"/>
        </a:defRPr>
      </a:lvl3pPr>
      <a:lvl4pPr marL="1028933" algn="l" defTabSz="685955" rtl="0" eaLnBrk="1" latinLnBrk="0" hangingPunct="1">
        <a:defRPr sz="1350" kern="1200">
          <a:solidFill>
            <a:schemeClr val="tx1"/>
          </a:solidFill>
          <a:latin typeface="+mn-lt"/>
          <a:ea typeface="+mn-ea"/>
          <a:cs typeface="+mn-cs"/>
        </a:defRPr>
      </a:lvl4pPr>
      <a:lvl5pPr marL="1371911" algn="l" defTabSz="685955" rtl="0" eaLnBrk="1" latinLnBrk="0" hangingPunct="1">
        <a:defRPr sz="1350" kern="1200">
          <a:solidFill>
            <a:schemeClr val="tx1"/>
          </a:solidFill>
          <a:latin typeface="+mn-lt"/>
          <a:ea typeface="+mn-ea"/>
          <a:cs typeface="+mn-cs"/>
        </a:defRPr>
      </a:lvl5pPr>
      <a:lvl6pPr marL="1714889" algn="l" defTabSz="685955" rtl="0" eaLnBrk="1" latinLnBrk="0" hangingPunct="1">
        <a:defRPr sz="1350" kern="1200">
          <a:solidFill>
            <a:schemeClr val="tx1"/>
          </a:solidFill>
          <a:latin typeface="+mn-lt"/>
          <a:ea typeface="+mn-ea"/>
          <a:cs typeface="+mn-cs"/>
        </a:defRPr>
      </a:lvl6pPr>
      <a:lvl7pPr marL="2057866" algn="l" defTabSz="685955" rtl="0" eaLnBrk="1" latinLnBrk="0" hangingPunct="1">
        <a:defRPr sz="1350" kern="1200">
          <a:solidFill>
            <a:schemeClr val="tx1"/>
          </a:solidFill>
          <a:latin typeface="+mn-lt"/>
          <a:ea typeface="+mn-ea"/>
          <a:cs typeface="+mn-cs"/>
        </a:defRPr>
      </a:lvl7pPr>
      <a:lvl8pPr marL="2400844" algn="l" defTabSz="685955" rtl="0" eaLnBrk="1" latinLnBrk="0" hangingPunct="1">
        <a:defRPr sz="1350" kern="1200">
          <a:solidFill>
            <a:schemeClr val="tx1"/>
          </a:solidFill>
          <a:latin typeface="+mn-lt"/>
          <a:ea typeface="+mn-ea"/>
          <a:cs typeface="+mn-cs"/>
        </a:defRPr>
      </a:lvl8pPr>
      <a:lvl9pPr marL="2743822" algn="l" defTabSz="685955"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hyperlink" Target="https://twitter.com/hashtag/CollabdaysBCN?src=hashtag_click" TargetMode="External"/><Relationship Id="rId2" Type="http://schemas.openxmlformats.org/officeDocument/2006/relationships/notesSlide" Target="../notesSlides/notesSlide1.xml"/><Relationship Id="rId1" Type="http://schemas.openxmlformats.org/officeDocument/2006/relationships/slideLayout" Target="../slideLayouts/slideLayout9.xml"/><Relationship Id="rId6" Type="http://schemas.openxmlformats.org/officeDocument/2006/relationships/hyperlink" Target="https://twitter.com/CollabDays" TargetMode="External"/><Relationship Id="rId5" Type="http://schemas.openxmlformats.org/officeDocument/2006/relationships/hyperlink" Target="https://twitter.com/SUG_Cat" TargetMode="Externa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5.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image" Target="../media/image22.jfif"/><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image" Target="../media/image24.svg"/><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hyperlink" Target="https://www.voitanos.io/blog/spfx-replace-tslint-with-eslint-preset/" TargetMode="External"/><Relationship Id="rId2" Type="http://schemas.openxmlformats.org/officeDocument/2006/relationships/hyperlink" Target="https://www.voitanos.io/blog/optimize-spfx-bundles-ditch-ie11-support/"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devblogs.microsoft.com/commandline/sharing-ssh-keys-between-windows-and-wsl-2/" TargetMode="External"/><Relationship Id="rId2" Type="http://schemas.openxmlformats.org/officeDocument/2006/relationships/hyperlink" Target="https://www.m365-dev.com/2020/05/29/setup-wsl2-for-spfx-development/" TargetMode="External"/><Relationship Id="rId1" Type="http://schemas.openxmlformats.org/officeDocument/2006/relationships/slideLayout" Target="../slideLayouts/slideLayout2.xml"/><Relationship Id="rId4" Type="http://schemas.openxmlformats.org/officeDocument/2006/relationships/hyperlink" Target="https://spblog.net/post/2019/06/24/using-lerna-to-manage-spfx-projects-with-library-component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9.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9.xml"/><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8.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hyperlink" Target="https://www.hanselman.com/blog/how-to-make-a-pretty-prompt-in-windows-terminal-with-powerline-nerd-fonts-cascadia-code-wsl-and-ohmyposh" TargetMode="External"/><Relationship Id="rId2" Type="http://schemas.openxmlformats.org/officeDocument/2006/relationships/hyperlink" Target="https://docs.microsoft.com/en-us/windows/wsl/install" TargetMode="External"/><Relationship Id="rId1" Type="http://schemas.openxmlformats.org/officeDocument/2006/relationships/slideLayout" Target="../slideLayouts/slideLayout9.xml"/><Relationship Id="rId4" Type="http://schemas.openxmlformats.org/officeDocument/2006/relationships/hyperlink" Target="https://github.com/nvm-sh/nvm" TargetMode="External"/></Relationships>
</file>

<file path=ppt/slides/_rels/slide8.xml.rels><?xml version="1.0" encoding="UTF-8" standalone="yes"?>
<Relationships xmlns="http://schemas.openxmlformats.org/package/2006/relationships"><Relationship Id="rId2" Type="http://schemas.openxmlformats.org/officeDocument/2006/relationships/hyperlink" Target="https://devblogs.microsoft.com/commandline/sharing-ssh-keys-between-windows-and-wsl-2/"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9.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a:extLst>
              <a:ext uri="{FF2B5EF4-FFF2-40B4-BE49-F238E27FC236}">
                <a16:creationId xmlns:a16="http://schemas.microsoft.com/office/drawing/2014/main" id="{51877473-2229-4B84-B815-D429EA602C4E}"/>
              </a:ext>
            </a:extLst>
          </p:cNvPr>
          <p:cNvPicPr>
            <a:picLocks noChangeAspect="1"/>
          </p:cNvPicPr>
          <p:nvPr/>
        </p:nvPicPr>
        <p:blipFill>
          <a:blip r:embed="rId3"/>
          <a:stretch>
            <a:fillRect/>
          </a:stretch>
        </p:blipFill>
        <p:spPr>
          <a:xfrm>
            <a:off x="-2" y="-156418"/>
            <a:ext cx="9144000" cy="5502807"/>
          </a:xfrm>
          <a:prstGeom prst="rect">
            <a:avLst/>
          </a:prstGeom>
        </p:spPr>
      </p:pic>
      <p:sp>
        <p:nvSpPr>
          <p:cNvPr id="8" name="Rectangle 7">
            <a:extLst>
              <a:ext uri="{FF2B5EF4-FFF2-40B4-BE49-F238E27FC236}">
                <a16:creationId xmlns:a16="http://schemas.microsoft.com/office/drawing/2014/main" id="{5A77427A-A2E7-4701-85DE-302633DBCEFB}"/>
              </a:ext>
            </a:extLst>
          </p:cNvPr>
          <p:cNvSpPr/>
          <p:nvPr/>
        </p:nvSpPr>
        <p:spPr bwMode="auto">
          <a:xfrm>
            <a:off x="0" y="5962649"/>
            <a:ext cx="9143997" cy="895351"/>
          </a:xfrm>
          <a:prstGeom prst="rect">
            <a:avLst/>
          </a:prstGeom>
          <a:solidFill>
            <a:srgbClr val="0DA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GB" sz="2200" dirty="0">
              <a:solidFill>
                <a:srgbClr val="0071BC"/>
              </a:solidFill>
              <a:ea typeface="Segoe UI" pitchFamily="34" charset="0"/>
              <a:cs typeface="Segoe UI" pitchFamily="34" charset="0"/>
            </a:endParaRPr>
          </a:p>
        </p:txBody>
      </p:sp>
      <p:sp>
        <p:nvSpPr>
          <p:cNvPr id="6" name="Title 16"/>
          <p:cNvSpPr>
            <a:spLocks noGrp="1"/>
          </p:cNvSpPr>
          <p:nvPr>
            <p:ph type="title" idx="4294967295"/>
          </p:nvPr>
        </p:nvSpPr>
        <p:spPr>
          <a:xfrm>
            <a:off x="0" y="3960813"/>
            <a:ext cx="9144000" cy="1220787"/>
          </a:xfrm>
          <a:solidFill>
            <a:srgbClr val="F2F2F2"/>
          </a:solidFill>
          <a:ln>
            <a:noFill/>
          </a:ln>
        </p:spPr>
        <p:txBody>
          <a:bodyPr vert="horz" wrap="square" lIns="137196" tIns="102897" rIns="137736" bIns="34299" rtlCol="0" anchor="ctr" anchorCtr="0">
            <a:normAutofit/>
          </a:bodyPr>
          <a:lstStyle/>
          <a:p>
            <a:pPr defTabSz="685983"/>
            <a:r>
              <a:rPr lang="es-ES" sz="3600" dirty="0">
                <a:solidFill>
                  <a:srgbClr val="333333"/>
                </a:solidFill>
              </a:rPr>
              <a:t>Exprime tus proyectos SPFX</a:t>
            </a:r>
            <a:endParaRPr lang="en-US" sz="2800" dirty="0">
              <a:solidFill>
                <a:srgbClr val="333333"/>
              </a:solidFill>
              <a:ea typeface="+mj-ea"/>
            </a:endParaRPr>
          </a:p>
        </p:txBody>
      </p:sp>
      <p:sp>
        <p:nvSpPr>
          <p:cNvPr id="10" name="Text Placeholder 9"/>
          <p:cNvSpPr>
            <a:spLocks noGrp="1"/>
          </p:cNvSpPr>
          <p:nvPr>
            <p:ph type="body" sz="quarter" idx="4294967295"/>
          </p:nvPr>
        </p:nvSpPr>
        <p:spPr>
          <a:xfrm>
            <a:off x="0" y="5181600"/>
            <a:ext cx="9144000" cy="781050"/>
          </a:xfrm>
          <a:solidFill>
            <a:srgbClr val="F2F2F2"/>
          </a:solidFill>
          <a:ln>
            <a:noFill/>
          </a:ln>
        </p:spPr>
        <p:txBody>
          <a:bodyPr anchor="ctr">
            <a:normAutofit/>
          </a:bodyPr>
          <a:lstStyle/>
          <a:p>
            <a:pPr marL="180000" indent="0">
              <a:buNone/>
            </a:pPr>
            <a:r>
              <a:rPr lang="en-US" sz="2000" b="1" dirty="0"/>
              <a:t>Ruben Toribio | Luis Mañez</a:t>
            </a:r>
          </a:p>
        </p:txBody>
      </p:sp>
      <p:pic>
        <p:nvPicPr>
          <p:cNvPr id="13" name="Imagen 12">
            <a:extLst>
              <a:ext uri="{FF2B5EF4-FFF2-40B4-BE49-F238E27FC236}">
                <a16:creationId xmlns:a16="http://schemas.microsoft.com/office/drawing/2014/main" id="{B566D3F7-C9A2-4A29-B435-F1870374AA25}"/>
              </a:ext>
            </a:extLst>
          </p:cNvPr>
          <p:cNvPicPr>
            <a:picLocks noChangeAspect="1"/>
          </p:cNvPicPr>
          <p:nvPr/>
        </p:nvPicPr>
        <p:blipFill>
          <a:blip r:embed="rId4"/>
          <a:stretch>
            <a:fillRect/>
          </a:stretch>
        </p:blipFill>
        <p:spPr>
          <a:xfrm>
            <a:off x="6714783" y="3680208"/>
            <a:ext cx="2429214" cy="2429214"/>
          </a:xfrm>
          <a:prstGeom prst="rect">
            <a:avLst/>
          </a:prstGeom>
        </p:spPr>
      </p:pic>
      <p:sp>
        <p:nvSpPr>
          <p:cNvPr id="15" name="CuadroTexto 14">
            <a:extLst>
              <a:ext uri="{FF2B5EF4-FFF2-40B4-BE49-F238E27FC236}">
                <a16:creationId xmlns:a16="http://schemas.microsoft.com/office/drawing/2014/main" id="{975C92B3-A482-4A1E-8D41-26C47F9E42BA}"/>
              </a:ext>
            </a:extLst>
          </p:cNvPr>
          <p:cNvSpPr txBox="1"/>
          <p:nvPr/>
        </p:nvSpPr>
        <p:spPr>
          <a:xfrm>
            <a:off x="703383" y="6197844"/>
            <a:ext cx="4642338" cy="369332"/>
          </a:xfrm>
          <a:prstGeom prst="rect">
            <a:avLst/>
          </a:prstGeom>
          <a:noFill/>
        </p:spPr>
        <p:txBody>
          <a:bodyPr wrap="square">
            <a:spAutoFit/>
          </a:bodyPr>
          <a:lstStyle/>
          <a:p>
            <a:pPr algn="l"/>
            <a:r>
              <a:rPr lang="en-US" b="0" i="0" u="none" strike="noStrike" dirty="0">
                <a:solidFill>
                  <a:schemeClr val="bg1"/>
                </a:solidFill>
                <a:effectLst/>
                <a:latin typeface="TwitterChirp"/>
                <a:hlinkClick r:id="rId5">
                  <a:extLst>
                    <a:ext uri="{A12FA001-AC4F-418D-AE19-62706E023703}">
                      <ahyp:hlinkClr xmlns:ahyp="http://schemas.microsoft.com/office/drawing/2018/hyperlinkcolor" val="tx"/>
                    </a:ext>
                  </a:extLst>
                </a:hlinkClick>
              </a:rPr>
              <a:t>@SUG_Cat</a:t>
            </a:r>
            <a:r>
              <a:rPr lang="en-US" dirty="0">
                <a:solidFill>
                  <a:schemeClr val="bg1"/>
                </a:solidFill>
                <a:latin typeface="TwitterChirp"/>
              </a:rPr>
              <a:t>       </a:t>
            </a:r>
            <a:r>
              <a:rPr lang="en-US" b="0" i="0" u="none" strike="noStrike" dirty="0">
                <a:solidFill>
                  <a:schemeClr val="bg1"/>
                </a:solidFill>
                <a:effectLst/>
                <a:latin typeface="TwitterChirp"/>
                <a:hlinkClick r:id="rId6">
                  <a:extLst>
                    <a:ext uri="{A12FA001-AC4F-418D-AE19-62706E023703}">
                      <ahyp:hlinkClr xmlns:ahyp="http://schemas.microsoft.com/office/drawing/2018/hyperlinkcolor" val="tx"/>
                    </a:ext>
                  </a:extLst>
                </a:hlinkClick>
              </a:rPr>
              <a:t>@CollabDays</a:t>
            </a:r>
            <a:r>
              <a:rPr lang="en-US" b="0" i="0" u="none" strike="noStrike" dirty="0">
                <a:solidFill>
                  <a:schemeClr val="bg1"/>
                </a:solidFill>
                <a:effectLst/>
                <a:latin typeface="TwitterChirp"/>
              </a:rPr>
              <a:t>      </a:t>
            </a:r>
            <a:r>
              <a:rPr lang="en-US" b="0" i="0" u="none" strike="noStrike" dirty="0">
                <a:solidFill>
                  <a:schemeClr val="bg1"/>
                </a:solidFill>
                <a:effectLst/>
                <a:latin typeface="TwitterChirp"/>
                <a:hlinkClick r:id="rId7">
                  <a:extLst>
                    <a:ext uri="{A12FA001-AC4F-418D-AE19-62706E023703}">
                      <ahyp:hlinkClr xmlns:ahyp="http://schemas.microsoft.com/office/drawing/2018/hyperlinkcolor" val="tx"/>
                    </a:ext>
                  </a:extLst>
                </a:hlinkClick>
              </a:rPr>
              <a:t>#CollabdaysBCN</a:t>
            </a:r>
            <a:endParaRPr lang="en-US" b="0" i="0" dirty="0">
              <a:solidFill>
                <a:schemeClr val="bg1"/>
              </a:solidFill>
              <a:effectLst/>
              <a:latin typeface="TwitterChirp"/>
            </a:endParaRPr>
          </a:p>
        </p:txBody>
      </p:sp>
      <p:sp>
        <p:nvSpPr>
          <p:cNvPr id="9" name="CuadroTexto 8">
            <a:extLst>
              <a:ext uri="{FF2B5EF4-FFF2-40B4-BE49-F238E27FC236}">
                <a16:creationId xmlns:a16="http://schemas.microsoft.com/office/drawing/2014/main" id="{C430B072-DBFF-4BDE-8C10-D5371346F980}"/>
              </a:ext>
            </a:extLst>
          </p:cNvPr>
          <p:cNvSpPr txBox="1"/>
          <p:nvPr/>
        </p:nvSpPr>
        <p:spPr>
          <a:xfrm>
            <a:off x="6822828" y="6033055"/>
            <a:ext cx="4642338" cy="369332"/>
          </a:xfrm>
          <a:prstGeom prst="rect">
            <a:avLst/>
          </a:prstGeom>
          <a:noFill/>
        </p:spPr>
        <p:txBody>
          <a:bodyPr wrap="square">
            <a:spAutoFit/>
          </a:bodyPr>
          <a:lstStyle/>
          <a:p>
            <a:pPr algn="l"/>
            <a:r>
              <a:rPr lang="en-US" b="0" i="0" dirty="0">
                <a:solidFill>
                  <a:schemeClr val="bg1"/>
                </a:solidFill>
                <a:effectLst/>
                <a:latin typeface="TwitterChirp"/>
              </a:rPr>
              <a:t> 6th of No</a:t>
            </a:r>
            <a:r>
              <a:rPr lang="en-US" dirty="0">
                <a:solidFill>
                  <a:schemeClr val="bg1"/>
                </a:solidFill>
                <a:latin typeface="TwitterChirp"/>
              </a:rPr>
              <a:t>vember 2021</a:t>
            </a:r>
            <a:endParaRPr lang="en-US" b="0" i="0" dirty="0">
              <a:solidFill>
                <a:schemeClr val="bg1"/>
              </a:solidFill>
              <a:effectLst/>
              <a:latin typeface="TwitterChirp"/>
            </a:endParaRPr>
          </a:p>
        </p:txBody>
      </p:sp>
    </p:spTree>
    <p:extLst>
      <p:ext uri="{BB962C8B-B14F-4D97-AF65-F5344CB8AC3E}">
        <p14:creationId xmlns:p14="http://schemas.microsoft.com/office/powerpoint/2010/main" val="5045344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85F4A38A-6431-4757-9891-B1D7D5F5D5D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9091"/>
          <a:stretch/>
        </p:blipFill>
        <p:spPr bwMode="auto">
          <a:xfrm>
            <a:off x="20" y="10"/>
            <a:ext cx="9143980" cy="6857990"/>
          </a:xfrm>
          <a:prstGeom prst="rect">
            <a:avLst/>
          </a:prstGeom>
          <a:solidFill>
            <a:srgbClr val="FFFFFF"/>
          </a:solidFill>
        </p:spPr>
      </p:pic>
      <p:pic>
        <p:nvPicPr>
          <p:cNvPr id="1028" name="Picture 4" descr="Delete node_modules">
            <a:extLst>
              <a:ext uri="{FF2B5EF4-FFF2-40B4-BE49-F238E27FC236}">
                <a16:creationId xmlns:a16="http://schemas.microsoft.com/office/drawing/2014/main" id="{D9BB5CEA-E5B3-48FC-A1C7-CD50092ACA42}"/>
              </a:ext>
            </a:extLst>
          </p:cNvPr>
          <p:cNvPicPr>
            <a:picLocks noChangeAspect="1" noChangeArrowheads="1"/>
          </p:cNvPicPr>
          <p:nvPr/>
        </p:nvPicPr>
        <p:blipFill rotWithShape="1">
          <a:blip r:embed="rId3">
            <a:duotone>
              <a:prstClr val="black"/>
              <a:srgbClr val="D9C3A5">
                <a:tint val="50000"/>
                <a:satMod val="180000"/>
              </a:srgbClr>
            </a:duotone>
            <a:extLst>
              <a:ext uri="{BEBA8EAE-BF5A-486C-A8C5-ECC9F3942E4B}">
                <a14:imgProps xmlns:a14="http://schemas.microsoft.com/office/drawing/2010/main">
                  <a14:imgLayer r:embed="rId4">
                    <a14:imgEffect>
                      <a14:artisticPhotocopy/>
                    </a14:imgEffect>
                  </a14:imgLayer>
                </a14:imgProps>
              </a:ext>
              <a:ext uri="{28A0092B-C50C-407E-A947-70E740481C1C}">
                <a14:useLocalDpi xmlns:a14="http://schemas.microsoft.com/office/drawing/2010/main" val="0"/>
              </a:ext>
            </a:extLst>
          </a:blip>
          <a:srcRect r="5646" b="40886"/>
          <a:stretch/>
        </p:blipFill>
        <p:spPr bwMode="auto">
          <a:xfrm>
            <a:off x="3312826" y="384389"/>
            <a:ext cx="4132184" cy="16992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66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descr="A picture containing outdoor, building&#10;&#10;Description automatically generated">
            <a:extLst>
              <a:ext uri="{FF2B5EF4-FFF2-40B4-BE49-F238E27FC236}">
                <a16:creationId xmlns:a16="http://schemas.microsoft.com/office/drawing/2014/main" id="{BC5DBF62-B39A-4F4F-8616-EE299A19CCF1}"/>
              </a:ext>
            </a:extLst>
          </p:cNvPr>
          <p:cNvPicPr>
            <a:picLocks noGrp="1" noChangeAspect="1"/>
          </p:cNvPicPr>
          <p:nvPr>
            <p:ph type="pic" sz="quarter" idx="14"/>
          </p:nvPr>
        </p:nvPicPr>
        <p:blipFill>
          <a:blip r:embed="rId2"/>
          <a:srcRect l="961" r="961"/>
          <a:stretch>
            <a:fillRect/>
          </a:stretch>
        </p:blipFill>
        <p:spPr/>
      </p:pic>
      <p:sp>
        <p:nvSpPr>
          <p:cNvPr id="3" name="Text Placeholder 2">
            <a:extLst>
              <a:ext uri="{FF2B5EF4-FFF2-40B4-BE49-F238E27FC236}">
                <a16:creationId xmlns:a16="http://schemas.microsoft.com/office/drawing/2014/main" id="{A976B241-9C95-4F2A-A80C-346E9FF3A6F8}"/>
              </a:ext>
            </a:extLst>
          </p:cNvPr>
          <p:cNvSpPr>
            <a:spLocks noGrp="1"/>
          </p:cNvSpPr>
          <p:nvPr>
            <p:ph type="body" idx="1"/>
          </p:nvPr>
        </p:nvSpPr>
        <p:spPr/>
        <p:txBody>
          <a:bodyPr/>
          <a:lstStyle/>
          <a:p>
            <a:r>
              <a:rPr lang="es-ES" dirty="0" err="1"/>
              <a:t>Managing</a:t>
            </a:r>
            <a:r>
              <a:rPr lang="es-ES" dirty="0"/>
              <a:t> </a:t>
            </a:r>
            <a:r>
              <a:rPr lang="es-ES" dirty="0" err="1"/>
              <a:t>multiple</a:t>
            </a:r>
            <a:r>
              <a:rPr lang="es-ES" dirty="0"/>
              <a:t> </a:t>
            </a:r>
            <a:r>
              <a:rPr lang="es-ES" dirty="0" err="1"/>
              <a:t>SPFx</a:t>
            </a:r>
            <a:r>
              <a:rPr lang="es-ES" dirty="0"/>
              <a:t> </a:t>
            </a:r>
            <a:r>
              <a:rPr lang="es-ES" dirty="0" err="1"/>
              <a:t>solutions</a:t>
            </a:r>
            <a:endParaRPr lang="en-US" dirty="0"/>
          </a:p>
        </p:txBody>
      </p:sp>
      <p:sp>
        <p:nvSpPr>
          <p:cNvPr id="4" name="Content Placeholder 3">
            <a:extLst>
              <a:ext uri="{FF2B5EF4-FFF2-40B4-BE49-F238E27FC236}">
                <a16:creationId xmlns:a16="http://schemas.microsoft.com/office/drawing/2014/main" id="{D481696E-C487-482D-A588-8EF5C5272AB4}"/>
              </a:ext>
            </a:extLst>
          </p:cNvPr>
          <p:cNvSpPr>
            <a:spLocks noGrp="1"/>
          </p:cNvSpPr>
          <p:nvPr>
            <p:ph sz="quarter" idx="13"/>
          </p:nvPr>
        </p:nvSpPr>
        <p:spPr/>
        <p:txBody>
          <a:bodyPr/>
          <a:lstStyle/>
          <a:p>
            <a:endParaRPr lang="en-US"/>
          </a:p>
        </p:txBody>
      </p:sp>
    </p:spTree>
    <p:extLst>
      <p:ext uri="{BB962C8B-B14F-4D97-AF65-F5344CB8AC3E}">
        <p14:creationId xmlns:p14="http://schemas.microsoft.com/office/powerpoint/2010/main" val="29287965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571B5-BB7E-48B9-ACBB-3C58E1EB2983}"/>
              </a:ext>
            </a:extLst>
          </p:cNvPr>
          <p:cNvSpPr>
            <a:spLocks noGrp="1"/>
          </p:cNvSpPr>
          <p:nvPr>
            <p:ph type="title"/>
          </p:nvPr>
        </p:nvSpPr>
        <p:spPr/>
        <p:txBody>
          <a:bodyPr/>
          <a:lstStyle/>
          <a:p>
            <a:r>
              <a:rPr lang="es-ES" dirty="0"/>
              <a:t>Contoso intranet </a:t>
            </a:r>
            <a:r>
              <a:rPr lang="es-ES" dirty="0" err="1"/>
              <a:t>SPFx</a:t>
            </a:r>
            <a:r>
              <a:rPr lang="es-ES" dirty="0"/>
              <a:t> </a:t>
            </a:r>
            <a:r>
              <a:rPr lang="es-ES" dirty="0" err="1"/>
              <a:t>solution</a:t>
            </a:r>
            <a:endParaRPr lang="en-US" dirty="0"/>
          </a:p>
        </p:txBody>
      </p:sp>
      <p:graphicFrame>
        <p:nvGraphicFramePr>
          <p:cNvPr id="7" name="Diagram 6">
            <a:extLst>
              <a:ext uri="{FF2B5EF4-FFF2-40B4-BE49-F238E27FC236}">
                <a16:creationId xmlns:a16="http://schemas.microsoft.com/office/drawing/2014/main" id="{D6B5F5DF-9425-4A3A-B8CE-3F311858A695}"/>
              </a:ext>
            </a:extLst>
          </p:cNvPr>
          <p:cNvGraphicFramePr/>
          <p:nvPr>
            <p:extLst>
              <p:ext uri="{D42A27DB-BD31-4B8C-83A1-F6EECF244321}">
                <p14:modId xmlns:p14="http://schemas.microsoft.com/office/powerpoint/2010/main" val="237617374"/>
              </p:ext>
            </p:extLst>
          </p:nvPr>
        </p:nvGraphicFramePr>
        <p:xfrm>
          <a:off x="554636" y="1086787"/>
          <a:ext cx="7487587" cy="48013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81983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phic 2">
            <a:extLst>
              <a:ext uri="{FF2B5EF4-FFF2-40B4-BE49-F238E27FC236}">
                <a16:creationId xmlns:a16="http://schemas.microsoft.com/office/drawing/2014/main" id="{1B2DBB64-601C-4760-B7D8-C84BDBDEFB36}"/>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888140" y="1805038"/>
            <a:ext cx="3865234" cy="3848750"/>
          </a:xfrm>
          <a:prstGeom prst="rect">
            <a:avLst/>
          </a:prstGeom>
        </p:spPr>
      </p:pic>
      <p:grpSp>
        <p:nvGrpSpPr>
          <p:cNvPr id="17" name="Group 16">
            <a:extLst>
              <a:ext uri="{FF2B5EF4-FFF2-40B4-BE49-F238E27FC236}">
                <a16:creationId xmlns:a16="http://schemas.microsoft.com/office/drawing/2014/main" id="{75D69ADF-A115-4812-8F3C-5F2B999DE356}"/>
              </a:ext>
            </a:extLst>
          </p:cNvPr>
          <p:cNvGrpSpPr/>
          <p:nvPr/>
        </p:nvGrpSpPr>
        <p:grpSpPr>
          <a:xfrm>
            <a:off x="389436" y="2016176"/>
            <a:ext cx="3755036" cy="3090471"/>
            <a:chOff x="390626" y="2563317"/>
            <a:chExt cx="3755036" cy="3090471"/>
          </a:xfrm>
        </p:grpSpPr>
        <p:sp>
          <p:nvSpPr>
            <p:cNvPr id="6" name="Rectangle: Rounded Corners 5">
              <a:extLst>
                <a:ext uri="{FF2B5EF4-FFF2-40B4-BE49-F238E27FC236}">
                  <a16:creationId xmlns:a16="http://schemas.microsoft.com/office/drawing/2014/main" id="{E31D98C5-06F6-4DAD-A87F-F474D7E0B996}"/>
                </a:ext>
              </a:extLst>
            </p:cNvPr>
            <p:cNvSpPr/>
            <p:nvPr/>
          </p:nvSpPr>
          <p:spPr bwMode="auto">
            <a:xfrm>
              <a:off x="390626" y="2563317"/>
              <a:ext cx="3755036" cy="502171"/>
            </a:xfrm>
            <a:prstGeom prst="roundRect">
              <a:avLst/>
            </a:prstGeom>
            <a:gradFill flip="none" rotWithShape="1">
              <a:gsLst>
                <a:gs pos="25000">
                  <a:schemeClr val="accent6">
                    <a:lumMod val="40000"/>
                    <a:lumOff val="60000"/>
                  </a:schemeClr>
                </a:gs>
                <a:gs pos="76000">
                  <a:srgbClr val="7030A0"/>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180000" defTabSz="914099" fontAlgn="base">
                <a:spcBef>
                  <a:spcPct val="0"/>
                </a:spcBef>
                <a:spcAft>
                  <a:spcPct val="0"/>
                </a:spcAft>
              </a:pP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npm</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install</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–-global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lerna</a:t>
              </a:r>
              <a:endParaRPr lang="en-U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endParaRPr>
            </a:p>
          </p:txBody>
        </p:sp>
        <p:sp>
          <p:nvSpPr>
            <p:cNvPr id="8" name="Rectangle: Rounded Corners 7">
              <a:extLst>
                <a:ext uri="{FF2B5EF4-FFF2-40B4-BE49-F238E27FC236}">
                  <a16:creationId xmlns:a16="http://schemas.microsoft.com/office/drawing/2014/main" id="{25F6A295-B1DE-4E09-9440-A3F26412EB59}"/>
                </a:ext>
              </a:extLst>
            </p:cNvPr>
            <p:cNvSpPr/>
            <p:nvPr/>
          </p:nvSpPr>
          <p:spPr bwMode="auto">
            <a:xfrm>
              <a:off x="390626" y="3210392"/>
              <a:ext cx="3755036" cy="502171"/>
            </a:xfrm>
            <a:prstGeom prst="roundRect">
              <a:avLst/>
            </a:prstGeom>
            <a:gradFill flip="none" rotWithShape="1">
              <a:gsLst>
                <a:gs pos="25000">
                  <a:schemeClr val="accent6">
                    <a:lumMod val="40000"/>
                    <a:lumOff val="60000"/>
                  </a:schemeClr>
                </a:gs>
                <a:gs pos="76000">
                  <a:srgbClr val="7030A0"/>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180000" defTabSz="914099" fontAlgn="base">
                <a:spcBef>
                  <a:spcPct val="0"/>
                </a:spcBef>
                <a:spcAft>
                  <a:spcPct val="0"/>
                </a:spcAft>
              </a:pP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lerna</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init</a:t>
              </a:r>
              <a:endParaRPr lang="en-U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endParaRPr>
            </a:p>
          </p:txBody>
        </p:sp>
        <p:sp>
          <p:nvSpPr>
            <p:cNvPr id="10" name="Rectangle: Rounded Corners 9">
              <a:extLst>
                <a:ext uri="{FF2B5EF4-FFF2-40B4-BE49-F238E27FC236}">
                  <a16:creationId xmlns:a16="http://schemas.microsoft.com/office/drawing/2014/main" id="{778E149B-E32F-4536-9D53-3B4096513922}"/>
                </a:ext>
              </a:extLst>
            </p:cNvPr>
            <p:cNvSpPr/>
            <p:nvPr/>
          </p:nvSpPr>
          <p:spPr bwMode="auto">
            <a:xfrm>
              <a:off x="390626" y="3857467"/>
              <a:ext cx="3755036" cy="502171"/>
            </a:xfrm>
            <a:prstGeom prst="roundRect">
              <a:avLst/>
            </a:prstGeom>
            <a:gradFill flip="none" rotWithShape="1">
              <a:gsLst>
                <a:gs pos="25000">
                  <a:schemeClr val="accent6">
                    <a:lumMod val="40000"/>
                    <a:lumOff val="60000"/>
                  </a:schemeClr>
                </a:gs>
                <a:gs pos="76000">
                  <a:srgbClr val="7030A0"/>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180000" defTabSz="914099" fontAlgn="base">
                <a:spcBef>
                  <a:spcPct val="0"/>
                </a:spcBef>
                <a:spcAft>
                  <a:spcPct val="0"/>
                </a:spcAft>
              </a:pP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lerna</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bootstrap</a:t>
              </a:r>
              <a:endParaRPr lang="en-U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endParaRPr>
            </a:p>
          </p:txBody>
        </p:sp>
        <p:sp>
          <p:nvSpPr>
            <p:cNvPr id="11" name="Rectangle: Rounded Corners 10">
              <a:extLst>
                <a:ext uri="{FF2B5EF4-FFF2-40B4-BE49-F238E27FC236}">
                  <a16:creationId xmlns:a16="http://schemas.microsoft.com/office/drawing/2014/main" id="{E62A287D-05D6-47F9-B28E-49002F8D740A}"/>
                </a:ext>
              </a:extLst>
            </p:cNvPr>
            <p:cNvSpPr/>
            <p:nvPr/>
          </p:nvSpPr>
          <p:spPr bwMode="auto">
            <a:xfrm>
              <a:off x="390626" y="4504542"/>
              <a:ext cx="3755036" cy="502171"/>
            </a:xfrm>
            <a:prstGeom prst="roundRect">
              <a:avLst/>
            </a:prstGeom>
            <a:gradFill flip="none" rotWithShape="1">
              <a:gsLst>
                <a:gs pos="25000">
                  <a:schemeClr val="accent6">
                    <a:lumMod val="40000"/>
                    <a:lumOff val="60000"/>
                  </a:schemeClr>
                </a:gs>
                <a:gs pos="76000">
                  <a:srgbClr val="7030A0"/>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180000" defTabSz="914099" fontAlgn="base">
                <a:spcBef>
                  <a:spcPct val="0"/>
                </a:spcBef>
                <a:spcAft>
                  <a:spcPct val="0"/>
                </a:spcAft>
              </a:pP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lerna</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run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build</a:t>
              </a:r>
              <a:endParaRPr lang="en-U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endParaRPr>
            </a:p>
          </p:txBody>
        </p:sp>
        <p:sp>
          <p:nvSpPr>
            <p:cNvPr id="12" name="Rectangle: Rounded Corners 11">
              <a:extLst>
                <a:ext uri="{FF2B5EF4-FFF2-40B4-BE49-F238E27FC236}">
                  <a16:creationId xmlns:a16="http://schemas.microsoft.com/office/drawing/2014/main" id="{9CC9E24B-6030-455C-ACE4-3D9D5E1062E9}"/>
                </a:ext>
              </a:extLst>
            </p:cNvPr>
            <p:cNvSpPr/>
            <p:nvPr/>
          </p:nvSpPr>
          <p:spPr bwMode="auto">
            <a:xfrm>
              <a:off x="390626" y="5151617"/>
              <a:ext cx="3755036" cy="502171"/>
            </a:xfrm>
            <a:prstGeom prst="roundRect">
              <a:avLst/>
            </a:prstGeom>
            <a:gradFill flip="none" rotWithShape="1">
              <a:gsLst>
                <a:gs pos="25000">
                  <a:schemeClr val="accent6">
                    <a:lumMod val="40000"/>
                    <a:lumOff val="60000"/>
                  </a:schemeClr>
                </a:gs>
                <a:gs pos="76000">
                  <a:srgbClr val="7030A0"/>
                </a:gs>
              </a:gsLst>
              <a:lin ang="1080000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marL="180000" defTabSz="914099" fontAlgn="base">
                <a:spcBef>
                  <a:spcPct val="0"/>
                </a:spcBef>
                <a:spcAft>
                  <a:spcPct val="0"/>
                </a:spcAft>
              </a:pP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lerna</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run –</a:t>
              </a:r>
              <a:r>
                <a:rPr lang="es-ES" sz="1600" dirty="0" err="1">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parallel</a:t>
              </a:r>
              <a:r>
                <a:rPr lang="es-E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rPr>
                <a:t> serve</a:t>
              </a:r>
              <a:endParaRPr lang="en-US" sz="1600" dirty="0">
                <a:gradFill>
                  <a:gsLst>
                    <a:gs pos="0">
                      <a:srgbClr val="FFFFFF"/>
                    </a:gs>
                    <a:gs pos="100000">
                      <a:srgbClr val="FFFFFF"/>
                    </a:gs>
                  </a:gsLst>
                  <a:lin ang="5400000" scaled="0"/>
                </a:gradFill>
                <a:latin typeface="Consolas" panose="020B0609020204030204" pitchFamily="49" charset="0"/>
                <a:ea typeface="Segoe UI" pitchFamily="34" charset="0"/>
                <a:cs typeface="Segoe UI" pitchFamily="34" charset="0"/>
              </a:endParaRPr>
            </a:p>
          </p:txBody>
        </p:sp>
      </p:grpSp>
      <p:sp>
        <p:nvSpPr>
          <p:cNvPr id="15" name="TextBox 14">
            <a:extLst>
              <a:ext uri="{FF2B5EF4-FFF2-40B4-BE49-F238E27FC236}">
                <a16:creationId xmlns:a16="http://schemas.microsoft.com/office/drawing/2014/main" id="{60926595-E4F6-49D6-A1F0-97B1C98BDF04}"/>
              </a:ext>
            </a:extLst>
          </p:cNvPr>
          <p:cNvSpPr txBox="1"/>
          <p:nvPr/>
        </p:nvSpPr>
        <p:spPr>
          <a:xfrm>
            <a:off x="0" y="6415079"/>
            <a:ext cx="9144000" cy="307777"/>
          </a:xfrm>
          <a:prstGeom prst="rect">
            <a:avLst/>
          </a:prstGeom>
          <a:noFill/>
        </p:spPr>
        <p:txBody>
          <a:bodyPr wrap="square">
            <a:spAutoFit/>
          </a:bodyPr>
          <a:lstStyle/>
          <a:p>
            <a:pPr algn="ctr"/>
            <a:r>
              <a:rPr lang="en-US" sz="1400" dirty="0"/>
              <a:t>https://spblog.net/post/2019/06/24/using-lerna-to-manage-spfx-projects-with-library-components</a:t>
            </a:r>
          </a:p>
        </p:txBody>
      </p:sp>
      <p:sp>
        <p:nvSpPr>
          <p:cNvPr id="16" name="Title 15">
            <a:extLst>
              <a:ext uri="{FF2B5EF4-FFF2-40B4-BE49-F238E27FC236}">
                <a16:creationId xmlns:a16="http://schemas.microsoft.com/office/drawing/2014/main" id="{F6DB7C0A-3695-4A55-87B6-808449EB8A8C}"/>
              </a:ext>
            </a:extLst>
          </p:cNvPr>
          <p:cNvSpPr>
            <a:spLocks noGrp="1"/>
          </p:cNvSpPr>
          <p:nvPr>
            <p:ph type="title"/>
          </p:nvPr>
        </p:nvSpPr>
        <p:spPr/>
        <p:txBody>
          <a:bodyPr/>
          <a:lstStyle/>
          <a:p>
            <a:r>
              <a:rPr lang="es-ES" dirty="0"/>
              <a:t>Lerna</a:t>
            </a:r>
            <a:endParaRPr lang="en-US" dirty="0"/>
          </a:p>
        </p:txBody>
      </p:sp>
    </p:spTree>
    <p:extLst>
      <p:ext uri="{BB962C8B-B14F-4D97-AF65-F5344CB8AC3E}">
        <p14:creationId xmlns:p14="http://schemas.microsoft.com/office/powerpoint/2010/main" val="38753937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ink and blue smoke illustration">
            <a:extLst>
              <a:ext uri="{FF2B5EF4-FFF2-40B4-BE49-F238E27FC236}">
                <a16:creationId xmlns:a16="http://schemas.microsoft.com/office/drawing/2014/main" id="{19830551-EDDA-4240-ADB7-C76DCFC5D8A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 r="9461"/>
          <a:stretch/>
        </p:blipFill>
        <p:spPr bwMode="auto">
          <a:xfrm>
            <a:off x="-22794" y="0"/>
            <a:ext cx="916679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DE937AE-65B3-4462-A473-C9EC4FB9F8D1}"/>
              </a:ext>
            </a:extLst>
          </p:cNvPr>
          <p:cNvSpPr>
            <a:spLocks noGrp="1"/>
          </p:cNvSpPr>
          <p:nvPr>
            <p:ph type="title"/>
          </p:nvPr>
        </p:nvSpPr>
        <p:spPr>
          <a:xfrm>
            <a:off x="6033234" y="5797449"/>
            <a:ext cx="2870924" cy="747897"/>
          </a:xfrm>
        </p:spPr>
        <p:txBody>
          <a:bodyPr/>
          <a:lstStyle/>
          <a:p>
            <a:r>
              <a:rPr lang="es-ES" dirty="0"/>
              <a:t>Lerna demo</a:t>
            </a:r>
            <a:endParaRPr lang="en-US" dirty="0"/>
          </a:p>
        </p:txBody>
      </p:sp>
    </p:spTree>
    <p:extLst>
      <p:ext uri="{BB962C8B-B14F-4D97-AF65-F5344CB8AC3E}">
        <p14:creationId xmlns:p14="http://schemas.microsoft.com/office/powerpoint/2010/main" val="2655166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56F4D-3121-49CE-9819-4746B5CCE2D8}"/>
              </a:ext>
            </a:extLst>
          </p:cNvPr>
          <p:cNvSpPr>
            <a:spLocks noGrp="1"/>
          </p:cNvSpPr>
          <p:nvPr>
            <p:ph type="title"/>
          </p:nvPr>
        </p:nvSpPr>
        <p:spPr/>
        <p:txBody>
          <a:bodyPr/>
          <a:lstStyle/>
          <a:p>
            <a:r>
              <a:rPr lang="es-ES" dirty="0" err="1"/>
              <a:t>Modernize</a:t>
            </a:r>
            <a:r>
              <a:rPr lang="es-ES" dirty="0"/>
              <a:t> </a:t>
            </a:r>
            <a:r>
              <a:rPr lang="es-ES" dirty="0" err="1"/>
              <a:t>your</a:t>
            </a:r>
            <a:r>
              <a:rPr lang="es-ES" dirty="0"/>
              <a:t> </a:t>
            </a:r>
            <a:r>
              <a:rPr lang="es-ES" dirty="0" err="1"/>
              <a:t>spfx</a:t>
            </a:r>
            <a:r>
              <a:rPr lang="es-ES" dirty="0"/>
              <a:t> </a:t>
            </a:r>
            <a:r>
              <a:rPr lang="es-ES" dirty="0" err="1"/>
              <a:t>projects</a:t>
            </a:r>
            <a:endParaRPr lang="en-US" dirty="0"/>
          </a:p>
        </p:txBody>
      </p:sp>
      <p:sp>
        <p:nvSpPr>
          <p:cNvPr id="6" name="TextBox 5">
            <a:extLst>
              <a:ext uri="{FF2B5EF4-FFF2-40B4-BE49-F238E27FC236}">
                <a16:creationId xmlns:a16="http://schemas.microsoft.com/office/drawing/2014/main" id="{A62F26AD-DAF3-4AD4-BBC4-9AE505516885}"/>
              </a:ext>
            </a:extLst>
          </p:cNvPr>
          <p:cNvSpPr txBox="1"/>
          <p:nvPr/>
        </p:nvSpPr>
        <p:spPr>
          <a:xfrm>
            <a:off x="544106" y="1617203"/>
            <a:ext cx="7738393" cy="2868414"/>
          </a:xfrm>
          <a:prstGeom prst="rect">
            <a:avLst/>
          </a:prstGeom>
          <a:noFill/>
        </p:spPr>
        <p:txBody>
          <a:bodyPr wrap="square" lIns="0" tIns="0" rIns="0" bIns="0" rtlCol="0">
            <a:spAutoFit/>
          </a:bodyPr>
          <a:lstStyle/>
          <a:p>
            <a:pPr>
              <a:lnSpc>
                <a:spcPct val="200000"/>
              </a:lnSpc>
            </a:pPr>
            <a:r>
              <a:rPr lang="en-US" sz="3200" spc="-70" dirty="0">
                <a:gradFill>
                  <a:gsLst>
                    <a:gs pos="2917">
                      <a:schemeClr val="bg2"/>
                    </a:gs>
                    <a:gs pos="95000">
                      <a:schemeClr val="bg2"/>
                    </a:gs>
                  </a:gsLst>
                  <a:lin ang="5400000" scaled="0"/>
                </a:gradFill>
                <a:latin typeface="+mj-lt"/>
              </a:rPr>
              <a:t>No more IE11 support!!</a:t>
            </a:r>
          </a:p>
          <a:p>
            <a:pPr>
              <a:lnSpc>
                <a:spcPct val="200000"/>
              </a:lnSpc>
            </a:pPr>
            <a:r>
              <a:rPr lang="es-ES" spc="-70" dirty="0">
                <a:gradFill>
                  <a:gsLst>
                    <a:gs pos="2917">
                      <a:schemeClr val="bg2"/>
                    </a:gs>
                    <a:gs pos="95000">
                      <a:schemeClr val="bg2"/>
                    </a:gs>
                  </a:gsLst>
                  <a:lin ang="5400000" scaled="0"/>
                </a:gradFill>
                <a:hlinkClick r:id="rId2"/>
              </a:rPr>
              <a:t>https://www.voitanos.io/blog/optimize-spfx-bundles-ditch-ie11-support/</a:t>
            </a:r>
            <a:endParaRPr lang="es-ES" spc="-70" dirty="0">
              <a:gradFill>
                <a:gsLst>
                  <a:gs pos="2917">
                    <a:schemeClr val="bg2"/>
                  </a:gs>
                  <a:gs pos="95000">
                    <a:schemeClr val="bg2"/>
                  </a:gs>
                </a:gsLst>
                <a:lin ang="5400000" scaled="0"/>
              </a:gradFill>
            </a:endParaRPr>
          </a:p>
          <a:p>
            <a:pPr>
              <a:lnSpc>
                <a:spcPct val="200000"/>
              </a:lnSpc>
            </a:pPr>
            <a:r>
              <a:rPr lang="es-ES" sz="2800" spc="-70" dirty="0" err="1">
                <a:gradFill>
                  <a:gsLst>
                    <a:gs pos="2917">
                      <a:schemeClr val="bg2"/>
                    </a:gs>
                    <a:gs pos="95000">
                      <a:schemeClr val="bg2"/>
                    </a:gs>
                  </a:gsLst>
                  <a:lin ang="5400000" scaled="0"/>
                </a:gradFill>
                <a:latin typeface="+mj-lt"/>
              </a:rPr>
              <a:t>ESLint</a:t>
            </a:r>
            <a:r>
              <a:rPr lang="es-ES" sz="2800" spc="-70" dirty="0">
                <a:gradFill>
                  <a:gsLst>
                    <a:gs pos="2917">
                      <a:schemeClr val="bg2"/>
                    </a:gs>
                    <a:gs pos="95000">
                      <a:schemeClr val="bg2"/>
                    </a:gs>
                  </a:gsLst>
                  <a:lin ang="5400000" scaled="0"/>
                </a:gradFill>
                <a:latin typeface="+mj-lt"/>
              </a:rPr>
              <a:t> </a:t>
            </a:r>
            <a:r>
              <a:rPr lang="es-ES" sz="2800" spc="-70" dirty="0" err="1">
                <a:gradFill>
                  <a:gsLst>
                    <a:gs pos="2917">
                      <a:schemeClr val="bg2"/>
                    </a:gs>
                    <a:gs pos="95000">
                      <a:schemeClr val="bg2"/>
                    </a:gs>
                  </a:gsLst>
                  <a:lin ang="5400000" scaled="0"/>
                </a:gradFill>
                <a:latin typeface="+mj-lt"/>
              </a:rPr>
              <a:t>over</a:t>
            </a:r>
            <a:r>
              <a:rPr lang="es-ES" sz="2800" spc="-70" dirty="0">
                <a:gradFill>
                  <a:gsLst>
                    <a:gs pos="2917">
                      <a:schemeClr val="bg2"/>
                    </a:gs>
                    <a:gs pos="95000">
                      <a:schemeClr val="bg2"/>
                    </a:gs>
                  </a:gsLst>
                  <a:lin ang="5400000" scaled="0"/>
                </a:gradFill>
                <a:latin typeface="+mj-lt"/>
              </a:rPr>
              <a:t> </a:t>
            </a:r>
            <a:r>
              <a:rPr lang="es-ES" sz="2800" spc="-70" dirty="0" err="1">
                <a:gradFill>
                  <a:gsLst>
                    <a:gs pos="2917">
                      <a:schemeClr val="bg2"/>
                    </a:gs>
                    <a:gs pos="95000">
                      <a:schemeClr val="bg2"/>
                    </a:gs>
                  </a:gsLst>
                  <a:lin ang="5400000" scaled="0"/>
                </a:gradFill>
                <a:latin typeface="+mj-lt"/>
              </a:rPr>
              <a:t>TSLint</a:t>
            </a:r>
            <a:endParaRPr lang="es-ES" sz="2800" spc="-70" dirty="0">
              <a:gradFill>
                <a:gsLst>
                  <a:gs pos="2917">
                    <a:schemeClr val="bg2"/>
                  </a:gs>
                  <a:gs pos="95000">
                    <a:schemeClr val="bg2"/>
                  </a:gs>
                </a:gsLst>
                <a:lin ang="5400000" scaled="0"/>
              </a:gradFill>
              <a:latin typeface="+mj-lt"/>
            </a:endParaRPr>
          </a:p>
          <a:p>
            <a:pPr>
              <a:lnSpc>
                <a:spcPct val="200000"/>
              </a:lnSpc>
            </a:pPr>
            <a:r>
              <a:rPr lang="es-ES" spc="-70" dirty="0">
                <a:gradFill>
                  <a:gsLst>
                    <a:gs pos="2917">
                      <a:schemeClr val="bg2"/>
                    </a:gs>
                    <a:gs pos="95000">
                      <a:schemeClr val="bg2"/>
                    </a:gs>
                  </a:gsLst>
                  <a:lin ang="5400000" scaled="0"/>
                </a:gradFill>
                <a:hlinkClick r:id="rId3"/>
              </a:rPr>
              <a:t>https://www.voitanos.io/blog/spfx-replace-tslint-with-eslint-preset/</a:t>
            </a:r>
            <a:endParaRPr lang="es-ES" spc="-70" dirty="0">
              <a:gradFill>
                <a:gsLst>
                  <a:gs pos="2917">
                    <a:schemeClr val="bg2"/>
                  </a:gs>
                  <a:gs pos="95000">
                    <a:schemeClr val="bg2"/>
                  </a:gs>
                </a:gsLst>
                <a:lin ang="5400000" scaled="0"/>
              </a:gradFill>
            </a:endParaRPr>
          </a:p>
        </p:txBody>
      </p:sp>
    </p:spTree>
    <p:extLst>
      <p:ext uri="{BB962C8B-B14F-4D97-AF65-F5344CB8AC3E}">
        <p14:creationId xmlns:p14="http://schemas.microsoft.com/office/powerpoint/2010/main" val="42929197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pink and blue smoke illustration">
            <a:extLst>
              <a:ext uri="{FF2B5EF4-FFF2-40B4-BE49-F238E27FC236}">
                <a16:creationId xmlns:a16="http://schemas.microsoft.com/office/drawing/2014/main" id="{19830551-EDDA-4240-ADB7-C76DCFC5D8A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2" r="9461"/>
          <a:stretch/>
        </p:blipFill>
        <p:spPr bwMode="auto">
          <a:xfrm>
            <a:off x="-22794" y="0"/>
            <a:ext cx="9166794"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DE937AE-65B3-4462-A473-C9EC4FB9F8D1}"/>
              </a:ext>
            </a:extLst>
          </p:cNvPr>
          <p:cNvSpPr>
            <a:spLocks noGrp="1"/>
          </p:cNvSpPr>
          <p:nvPr>
            <p:ph type="title"/>
          </p:nvPr>
        </p:nvSpPr>
        <p:spPr>
          <a:xfrm>
            <a:off x="4035451" y="5797449"/>
            <a:ext cx="4868707" cy="747897"/>
          </a:xfrm>
        </p:spPr>
        <p:txBody>
          <a:bodyPr/>
          <a:lstStyle/>
          <a:p>
            <a:r>
              <a:rPr lang="es-ES" dirty="0"/>
              <a:t>No more IE11 demo</a:t>
            </a:r>
            <a:endParaRPr lang="en-US" dirty="0"/>
          </a:p>
        </p:txBody>
      </p:sp>
    </p:spTree>
    <p:extLst>
      <p:ext uri="{BB962C8B-B14F-4D97-AF65-F5344CB8AC3E}">
        <p14:creationId xmlns:p14="http://schemas.microsoft.com/office/powerpoint/2010/main" val="39877359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7444D3-A142-46F0-BA09-576523D82BD4}"/>
              </a:ext>
            </a:extLst>
          </p:cNvPr>
          <p:cNvSpPr>
            <a:spLocks noGrp="1"/>
          </p:cNvSpPr>
          <p:nvPr>
            <p:ph type="title"/>
          </p:nvPr>
        </p:nvSpPr>
        <p:spPr>
          <a:xfrm>
            <a:off x="0" y="3179701"/>
            <a:ext cx="9144000" cy="498598"/>
          </a:xfrm>
        </p:spPr>
        <p:txBody>
          <a:bodyPr/>
          <a:lstStyle/>
          <a:p>
            <a:pPr algn="ctr"/>
            <a:r>
              <a:rPr lang="en-US" sz="3200" dirty="0"/>
              <a:t>https://github.com/luismanez/collabdays-bcn-2021</a:t>
            </a:r>
          </a:p>
        </p:txBody>
      </p:sp>
    </p:spTree>
    <p:extLst>
      <p:ext uri="{BB962C8B-B14F-4D97-AF65-F5344CB8AC3E}">
        <p14:creationId xmlns:p14="http://schemas.microsoft.com/office/powerpoint/2010/main" val="1499852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BC2BC79-3B77-4024-88FF-C50D61276D13}"/>
              </a:ext>
            </a:extLst>
          </p:cNvPr>
          <p:cNvSpPr>
            <a:spLocks noGrp="1"/>
          </p:cNvSpPr>
          <p:nvPr>
            <p:ph type="body" sz="quarter" idx="10"/>
          </p:nvPr>
        </p:nvSpPr>
        <p:spPr>
          <a:xfrm>
            <a:off x="406266" y="1388877"/>
            <a:ext cx="8363938" cy="4017737"/>
          </a:xfrm>
        </p:spPr>
        <p:txBody>
          <a:bodyPr/>
          <a:lstStyle/>
          <a:p>
            <a:endParaRPr lang="en-US" sz="1800" dirty="0"/>
          </a:p>
          <a:p>
            <a:endParaRPr lang="en-US" sz="1800" dirty="0"/>
          </a:p>
        </p:txBody>
      </p:sp>
      <p:sp>
        <p:nvSpPr>
          <p:cNvPr id="3" name="Title 2">
            <a:extLst>
              <a:ext uri="{FF2B5EF4-FFF2-40B4-BE49-F238E27FC236}">
                <a16:creationId xmlns:a16="http://schemas.microsoft.com/office/drawing/2014/main" id="{E028B10F-DF8F-47E6-8767-425EC7D3B9BE}"/>
              </a:ext>
            </a:extLst>
          </p:cNvPr>
          <p:cNvSpPr>
            <a:spLocks noGrp="1"/>
          </p:cNvSpPr>
          <p:nvPr>
            <p:ph type="title"/>
          </p:nvPr>
        </p:nvSpPr>
        <p:spPr>
          <a:xfrm>
            <a:off x="389436" y="393861"/>
            <a:ext cx="8363938" cy="560923"/>
          </a:xfrm>
        </p:spPr>
        <p:txBody>
          <a:bodyPr/>
          <a:lstStyle/>
          <a:p>
            <a:r>
              <a:rPr lang="en-US" dirty="0"/>
              <a:t>Resources</a:t>
            </a:r>
          </a:p>
        </p:txBody>
      </p:sp>
      <p:sp>
        <p:nvSpPr>
          <p:cNvPr id="5" name="TextBox 4">
            <a:extLst>
              <a:ext uri="{FF2B5EF4-FFF2-40B4-BE49-F238E27FC236}">
                <a16:creationId xmlns:a16="http://schemas.microsoft.com/office/drawing/2014/main" id="{69DD3639-2369-4150-BFD9-8A84C39DB759}"/>
              </a:ext>
            </a:extLst>
          </p:cNvPr>
          <p:cNvSpPr txBox="1"/>
          <p:nvPr/>
        </p:nvSpPr>
        <p:spPr>
          <a:xfrm>
            <a:off x="389436" y="1273445"/>
            <a:ext cx="8348298" cy="2222083"/>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US" dirty="0">
                <a:hlinkClick r:id="rId2"/>
              </a:rPr>
              <a:t>https://www.m365-dev.com/2020/05/29/setup-wsl2-for-spfx-development/</a:t>
            </a:r>
            <a:endParaRPr lang="en-US" dirty="0"/>
          </a:p>
          <a:p>
            <a:pPr marL="285750" indent="-285750">
              <a:lnSpc>
                <a:spcPct val="200000"/>
              </a:lnSpc>
              <a:buFont typeface="Arial" panose="020B0604020202020204" pitchFamily="34" charset="0"/>
              <a:buChar char="•"/>
            </a:pPr>
            <a:r>
              <a:rPr lang="en-US" dirty="0">
                <a:hlinkClick r:id="rId3"/>
              </a:rPr>
              <a:t>https://devblogs.microsoft.com/commandline/sharing-ssh-keys-between-windows-and-wsl-2/</a:t>
            </a:r>
            <a:endParaRPr lang="en-US" dirty="0"/>
          </a:p>
          <a:p>
            <a:pPr marL="285750" indent="-285750">
              <a:lnSpc>
                <a:spcPct val="200000"/>
              </a:lnSpc>
              <a:buFont typeface="Arial" panose="020B0604020202020204" pitchFamily="34" charset="0"/>
              <a:buChar char="•"/>
            </a:pPr>
            <a:r>
              <a:rPr lang="en-US" dirty="0">
                <a:hlinkClick r:id="rId4"/>
              </a:rPr>
              <a:t>Using </a:t>
            </a:r>
            <a:r>
              <a:rPr lang="en-US" dirty="0" err="1">
                <a:hlinkClick r:id="rId4"/>
              </a:rPr>
              <a:t>Lerna</a:t>
            </a:r>
            <a:r>
              <a:rPr lang="en-US" dirty="0">
                <a:hlinkClick r:id="rId4"/>
              </a:rPr>
              <a:t> to manage SPFx projects with library components (spblog.net)</a:t>
            </a:r>
            <a:endParaRPr lang="en-US" dirty="0"/>
          </a:p>
        </p:txBody>
      </p:sp>
    </p:spTree>
    <p:extLst>
      <p:ext uri="{BB962C8B-B14F-4D97-AF65-F5344CB8AC3E}">
        <p14:creationId xmlns:p14="http://schemas.microsoft.com/office/powerpoint/2010/main" val="28855145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a:xfrm>
            <a:off x="597431" y="877089"/>
            <a:ext cx="3489918" cy="997196"/>
          </a:xfrm>
        </p:spPr>
        <p:txBody>
          <a:bodyPr/>
          <a:lstStyle/>
          <a:p>
            <a:r>
              <a:rPr lang="ca-ES" dirty="0" err="1"/>
              <a:t>Thank</a:t>
            </a:r>
            <a:r>
              <a:rPr lang="ca-ES" dirty="0"/>
              <a:t> </a:t>
            </a:r>
            <a:r>
              <a:rPr lang="ca-ES" dirty="0" err="1"/>
              <a:t>you</a:t>
            </a:r>
            <a:r>
              <a:rPr lang="ca-ES" dirty="0"/>
              <a:t>!</a:t>
            </a:r>
            <a:endParaRPr lang="es-ES" dirty="0"/>
          </a:p>
        </p:txBody>
      </p:sp>
      <p:sp>
        <p:nvSpPr>
          <p:cNvPr id="6" name="Title 1"/>
          <p:cNvSpPr txBox="1">
            <a:spLocks/>
          </p:cNvSpPr>
          <p:nvPr/>
        </p:nvSpPr>
        <p:spPr>
          <a:xfrm>
            <a:off x="2552281" y="5632260"/>
            <a:ext cx="6037489" cy="529283"/>
          </a:xfrm>
          <a:prstGeom prst="rect">
            <a:avLst/>
          </a:prstGeom>
        </p:spPr>
        <p:txBody>
          <a:bodyPr vert="horz" lIns="91440" tIns="45720" rIns="91440" bIns="45720" rtlCol="0" anchor="ctr">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6000" dirty="0">
                <a:solidFill>
                  <a:schemeClr val="bg1"/>
                </a:solidFill>
                <a:latin typeface="Segoe UI" panose="020B0502040204020203" pitchFamily="34" charset="0"/>
                <a:ea typeface="Segoe UI Black" panose="020B0A02040204020203" pitchFamily="34" charset="0"/>
                <a:cs typeface="Segoe UI" panose="020B0502040204020203" pitchFamily="34" charset="0"/>
              </a:rPr>
              <a:t>#CollabdaysBCN</a:t>
            </a:r>
          </a:p>
        </p:txBody>
      </p:sp>
      <p:sp>
        <p:nvSpPr>
          <p:cNvPr id="10" name="Text Placeholder 2"/>
          <p:cNvSpPr txBox="1">
            <a:spLocks/>
          </p:cNvSpPr>
          <p:nvPr/>
        </p:nvSpPr>
        <p:spPr>
          <a:xfrm>
            <a:off x="734212" y="3090066"/>
            <a:ext cx="3151988" cy="498598"/>
          </a:xfrm>
          <a:prstGeom prst="rect">
            <a:avLst/>
          </a:prstGeom>
        </p:spPr>
        <p:txBody>
          <a:bodyPr vert="horz" lIns="0" tIns="0" rIns="0" bIns="0" rtlCol="0">
            <a:noAutofit/>
          </a:bodyPr>
          <a:lstStyle>
            <a:lvl1pPr marL="0" marR="0" indent="0" algn="l" defTabSz="685955" rtl="0" eaLnBrk="1" fontAlgn="auto" latinLnBrk="0" hangingPunct="1">
              <a:lnSpc>
                <a:spcPct val="90000"/>
              </a:lnSpc>
              <a:spcBef>
                <a:spcPts val="0"/>
              </a:spcBef>
              <a:spcAft>
                <a:spcPts val="0"/>
              </a:spcAft>
              <a:buClrTx/>
              <a:buSzPct val="80000"/>
              <a:buFont typeface="Arial" pitchFamily="34" charset="0"/>
              <a:buNone/>
              <a:tabLst/>
              <a:defRPr sz="2701" kern="1200" spc="-53" baseline="0">
                <a:gradFill>
                  <a:gsLst>
                    <a:gs pos="0">
                      <a:schemeClr val="bg1"/>
                    </a:gs>
                    <a:gs pos="100000">
                      <a:schemeClr val="bg1"/>
                    </a:gs>
                  </a:gsLst>
                  <a:lin ang="5400000" scaled="0"/>
                </a:gra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r>
              <a:rPr lang="ca-ES" sz="5400" spc="-113" dirty="0" err="1">
                <a:ln w="3175">
                  <a:noFill/>
                </a:ln>
                <a:gradFill>
                  <a:gsLst>
                    <a:gs pos="1250">
                      <a:schemeClr val="bg1"/>
                    </a:gs>
                    <a:gs pos="100000">
                      <a:schemeClr val="bg1"/>
                    </a:gs>
                  </a:gsLst>
                  <a:lin ang="5400000" scaled="0"/>
                </a:gradFill>
                <a:cs typeface="Arial" charset="0"/>
              </a:rPr>
              <a:t>Questions</a:t>
            </a:r>
            <a:r>
              <a:rPr lang="ca-ES" sz="5400" dirty="0"/>
              <a:t>?</a:t>
            </a:r>
          </a:p>
          <a:p>
            <a:endParaRPr lang="ca-ES" sz="3200" dirty="0"/>
          </a:p>
          <a:p>
            <a:endParaRPr lang="ca-ES" sz="3200" dirty="0"/>
          </a:p>
          <a:p>
            <a:endParaRPr lang="ca-ES" sz="3200" dirty="0"/>
          </a:p>
        </p:txBody>
      </p:sp>
    </p:spTree>
    <p:extLst>
      <p:ext uri="{BB962C8B-B14F-4D97-AF65-F5344CB8AC3E}">
        <p14:creationId xmlns:p14="http://schemas.microsoft.com/office/powerpoint/2010/main" val="38470575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836D19-B603-462E-8EEC-55858CCEF39F}"/>
              </a:ext>
            </a:extLst>
          </p:cNvPr>
          <p:cNvPicPr>
            <a:picLocks noChangeAspect="1"/>
          </p:cNvPicPr>
          <p:nvPr/>
        </p:nvPicPr>
        <p:blipFill>
          <a:blip r:embed="rId2"/>
          <a:stretch>
            <a:fillRect/>
          </a:stretch>
        </p:blipFill>
        <p:spPr>
          <a:xfrm>
            <a:off x="0" y="-59266"/>
            <a:ext cx="9144000" cy="4020080"/>
          </a:xfrm>
          <a:prstGeom prst="rect">
            <a:avLst/>
          </a:prstGeom>
        </p:spPr>
      </p:pic>
      <p:sp>
        <p:nvSpPr>
          <p:cNvPr id="5" name="Marcador de texto 1">
            <a:extLst>
              <a:ext uri="{FF2B5EF4-FFF2-40B4-BE49-F238E27FC236}">
                <a16:creationId xmlns:a16="http://schemas.microsoft.com/office/drawing/2014/main" id="{1C4336A8-3920-4D89-8255-691910AB6ADB}"/>
              </a:ext>
            </a:extLst>
          </p:cNvPr>
          <p:cNvSpPr txBox="1">
            <a:spLocks/>
          </p:cNvSpPr>
          <p:nvPr/>
        </p:nvSpPr>
        <p:spPr>
          <a:xfrm>
            <a:off x="2392654" y="4052836"/>
            <a:ext cx="5877588" cy="830738"/>
          </a:xfrm>
          <a:prstGeom prst="rect">
            <a:avLst/>
          </a:prstGeom>
        </p:spPr>
        <p:txBody>
          <a:bodyPr/>
          <a:lst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None/>
            </a:pPr>
            <a:r>
              <a:rPr lang="en-US" dirty="0"/>
              <a:t>Ruben Toribio</a:t>
            </a:r>
          </a:p>
          <a:p>
            <a:pPr marL="0" indent="0">
              <a:buNone/>
            </a:pPr>
            <a:r>
              <a:rPr lang="en-US" sz="1600" dirty="0" err="1"/>
              <a:t>Sharepoint</a:t>
            </a:r>
            <a:r>
              <a:rPr lang="en-US" sz="1600" dirty="0"/>
              <a:t> &amp; M365 Architect and Full Stack Developer</a:t>
            </a:r>
          </a:p>
          <a:p>
            <a:pPr marL="0" indent="0">
              <a:buNone/>
            </a:pPr>
            <a:r>
              <a:rPr lang="en-US" sz="1600" dirty="0" err="1"/>
              <a:t>Hiberus</a:t>
            </a:r>
            <a:endParaRPr lang="en-US" sz="2000" dirty="0"/>
          </a:p>
        </p:txBody>
      </p:sp>
      <p:sp>
        <p:nvSpPr>
          <p:cNvPr id="8" name="Rectangle 7">
            <a:extLst>
              <a:ext uri="{FF2B5EF4-FFF2-40B4-BE49-F238E27FC236}">
                <a16:creationId xmlns:a16="http://schemas.microsoft.com/office/drawing/2014/main" id="{70B75E08-68F4-46A1-B2AF-29A46F20C670}"/>
              </a:ext>
            </a:extLst>
          </p:cNvPr>
          <p:cNvSpPr/>
          <p:nvPr/>
        </p:nvSpPr>
        <p:spPr>
          <a:xfrm>
            <a:off x="2392654" y="5500437"/>
            <a:ext cx="4572000" cy="753001"/>
          </a:xfrm>
          <a:prstGeom prst="rect">
            <a:avLst/>
          </a:prstGeom>
        </p:spPr>
        <p:txBody>
          <a:bodyPr/>
          <a:lstStyle/>
          <a:p>
            <a:pPr defTabSz="685955">
              <a:lnSpc>
                <a:spcPct val="90000"/>
              </a:lnSpc>
              <a:spcBef>
                <a:spcPct val="20000"/>
              </a:spcBef>
              <a:buSzPct val="80000"/>
            </a:pPr>
            <a:r>
              <a:rPr lang="en-US" sz="2000" spc="-53" dirty="0">
                <a:solidFill>
                  <a:srgbClr val="333333"/>
                </a:solidFill>
                <a:latin typeface="+mj-lt"/>
              </a:rPr>
              <a:t>@Rtoribiog</a:t>
            </a:r>
          </a:p>
          <a:p>
            <a:pPr defTabSz="685955">
              <a:lnSpc>
                <a:spcPct val="90000"/>
              </a:lnSpc>
              <a:spcBef>
                <a:spcPct val="20000"/>
              </a:spcBef>
              <a:buSzPct val="80000"/>
            </a:pPr>
            <a:endParaRPr lang="en-US" sz="2000" spc="-53" dirty="0">
              <a:solidFill>
                <a:srgbClr val="333333"/>
              </a:solidFill>
              <a:latin typeface="+mj-lt"/>
            </a:endParaRPr>
          </a:p>
        </p:txBody>
      </p:sp>
      <p:sp>
        <p:nvSpPr>
          <p:cNvPr id="10" name="Rectangle 9">
            <a:extLst>
              <a:ext uri="{FF2B5EF4-FFF2-40B4-BE49-F238E27FC236}">
                <a16:creationId xmlns:a16="http://schemas.microsoft.com/office/drawing/2014/main" id="{69FCB385-D400-49A5-A09A-9020AE5061F7}"/>
              </a:ext>
            </a:extLst>
          </p:cNvPr>
          <p:cNvSpPr/>
          <p:nvPr/>
        </p:nvSpPr>
        <p:spPr bwMode="auto">
          <a:xfrm>
            <a:off x="0" y="6253438"/>
            <a:ext cx="9144000" cy="604562"/>
          </a:xfrm>
          <a:prstGeom prst="rect">
            <a:avLst/>
          </a:prstGeom>
          <a:solidFill>
            <a:srgbClr val="0071B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7">
            <a:extLst>
              <a:ext uri="{FF2B5EF4-FFF2-40B4-BE49-F238E27FC236}">
                <a16:creationId xmlns:a16="http://schemas.microsoft.com/office/drawing/2014/main" id="{8A6C4F0B-5D9B-4DBA-B1CB-0BF0EDD7738E}"/>
              </a:ext>
            </a:extLst>
          </p:cNvPr>
          <p:cNvSpPr/>
          <p:nvPr/>
        </p:nvSpPr>
        <p:spPr bwMode="auto">
          <a:xfrm>
            <a:off x="-2" y="6253437"/>
            <a:ext cx="9144000" cy="604563"/>
          </a:xfrm>
          <a:prstGeom prst="rect">
            <a:avLst/>
          </a:prstGeom>
          <a:solidFill>
            <a:srgbClr val="0DA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GB" sz="2200" dirty="0">
              <a:solidFill>
                <a:srgbClr val="0071BC"/>
              </a:solidFill>
              <a:ea typeface="Segoe UI" pitchFamily="34" charset="0"/>
              <a:cs typeface="Segoe UI" pitchFamily="34" charset="0"/>
            </a:endParaRPr>
          </a:p>
        </p:txBody>
      </p:sp>
      <p:pic>
        <p:nvPicPr>
          <p:cNvPr id="13" name="Imagen 12">
            <a:extLst>
              <a:ext uri="{FF2B5EF4-FFF2-40B4-BE49-F238E27FC236}">
                <a16:creationId xmlns:a16="http://schemas.microsoft.com/office/drawing/2014/main" id="{3DE65F02-862F-4FF8-A6F2-C6E5987EFAB9}"/>
              </a:ext>
            </a:extLst>
          </p:cNvPr>
          <p:cNvPicPr>
            <a:picLocks noChangeAspect="1"/>
          </p:cNvPicPr>
          <p:nvPr/>
        </p:nvPicPr>
        <p:blipFill>
          <a:blip r:embed="rId3"/>
          <a:stretch>
            <a:fillRect/>
          </a:stretch>
        </p:blipFill>
        <p:spPr>
          <a:xfrm>
            <a:off x="6589849" y="3890551"/>
            <a:ext cx="2429214" cy="2429214"/>
          </a:xfrm>
          <a:prstGeom prst="rect">
            <a:avLst/>
          </a:prstGeom>
        </p:spPr>
      </p:pic>
      <p:sp>
        <p:nvSpPr>
          <p:cNvPr id="9" name="CuadroTexto 8">
            <a:extLst>
              <a:ext uri="{FF2B5EF4-FFF2-40B4-BE49-F238E27FC236}">
                <a16:creationId xmlns:a16="http://schemas.microsoft.com/office/drawing/2014/main" id="{221E29BF-C243-4E1C-855D-7C7472F9C535}"/>
              </a:ext>
            </a:extLst>
          </p:cNvPr>
          <p:cNvSpPr txBox="1"/>
          <p:nvPr/>
        </p:nvSpPr>
        <p:spPr>
          <a:xfrm>
            <a:off x="6822829" y="6304003"/>
            <a:ext cx="4642338" cy="369332"/>
          </a:xfrm>
          <a:prstGeom prst="rect">
            <a:avLst/>
          </a:prstGeom>
          <a:noFill/>
        </p:spPr>
        <p:txBody>
          <a:bodyPr wrap="square">
            <a:spAutoFit/>
          </a:bodyPr>
          <a:lstStyle/>
          <a:p>
            <a:pPr algn="l"/>
            <a:r>
              <a:rPr lang="en-US" b="0" i="0" dirty="0">
                <a:solidFill>
                  <a:schemeClr val="bg1"/>
                </a:solidFill>
                <a:effectLst/>
                <a:latin typeface="TwitterChirp"/>
              </a:rPr>
              <a:t> 6 of No</a:t>
            </a:r>
            <a:r>
              <a:rPr lang="en-US" dirty="0">
                <a:solidFill>
                  <a:schemeClr val="bg1"/>
                </a:solidFill>
                <a:latin typeface="TwitterChirp"/>
              </a:rPr>
              <a:t>vember 2021</a:t>
            </a:r>
            <a:endParaRPr lang="en-US" b="0" i="0" dirty="0">
              <a:solidFill>
                <a:schemeClr val="bg1"/>
              </a:solidFill>
              <a:effectLst/>
              <a:latin typeface="TwitterChirp"/>
            </a:endParaRPr>
          </a:p>
        </p:txBody>
      </p:sp>
      <p:pic>
        <p:nvPicPr>
          <p:cNvPr id="2" name="Picture 2">
            <a:extLst>
              <a:ext uri="{FF2B5EF4-FFF2-40B4-BE49-F238E27FC236}">
                <a16:creationId xmlns:a16="http://schemas.microsoft.com/office/drawing/2014/main" id="{07C4F872-D37A-40C7-898E-AB6AD119B96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3956589"/>
            <a:ext cx="2301073" cy="2301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91030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9836D19-B603-462E-8EEC-55858CCEF39F}"/>
              </a:ext>
            </a:extLst>
          </p:cNvPr>
          <p:cNvPicPr>
            <a:picLocks noChangeAspect="1"/>
          </p:cNvPicPr>
          <p:nvPr/>
        </p:nvPicPr>
        <p:blipFill>
          <a:blip r:embed="rId2"/>
          <a:stretch>
            <a:fillRect/>
          </a:stretch>
        </p:blipFill>
        <p:spPr>
          <a:xfrm>
            <a:off x="0" y="-59266"/>
            <a:ext cx="9144000" cy="4020080"/>
          </a:xfrm>
          <a:prstGeom prst="rect">
            <a:avLst/>
          </a:prstGeom>
        </p:spPr>
      </p:pic>
      <p:sp>
        <p:nvSpPr>
          <p:cNvPr id="5" name="Marcador de texto 1">
            <a:extLst>
              <a:ext uri="{FF2B5EF4-FFF2-40B4-BE49-F238E27FC236}">
                <a16:creationId xmlns:a16="http://schemas.microsoft.com/office/drawing/2014/main" id="{1C4336A8-3920-4D89-8255-691910AB6ADB}"/>
              </a:ext>
            </a:extLst>
          </p:cNvPr>
          <p:cNvSpPr txBox="1">
            <a:spLocks/>
          </p:cNvSpPr>
          <p:nvPr/>
        </p:nvSpPr>
        <p:spPr>
          <a:xfrm>
            <a:off x="2392654" y="4052836"/>
            <a:ext cx="5877588" cy="830738"/>
          </a:xfrm>
          <a:prstGeom prst="rect">
            <a:avLst/>
          </a:prstGeom>
        </p:spPr>
        <p:txBody>
          <a:bodyPr/>
          <a:lstStyle>
            <a:lvl1pPr marL="254862" marR="0" indent="-254862" algn="l" defTabSz="685955" rtl="0" eaLnBrk="1" fontAlgn="auto" latinLnBrk="0" hangingPunct="1">
              <a:lnSpc>
                <a:spcPct val="90000"/>
              </a:lnSpc>
              <a:spcBef>
                <a:spcPct val="20000"/>
              </a:spcBef>
              <a:spcAft>
                <a:spcPts val="0"/>
              </a:spcAft>
              <a:buClrTx/>
              <a:buSzPct val="80000"/>
              <a:buFont typeface="Arial" pitchFamily="34" charset="0"/>
              <a:buChar char="•"/>
              <a:tabLst/>
              <a:defRPr sz="2701" kern="1200" spc="-53" baseline="0">
                <a:solidFill>
                  <a:srgbClr val="333333"/>
                </a:solidFill>
                <a:latin typeface="+mj-lt"/>
                <a:ea typeface="+mn-ea"/>
                <a:cs typeface="+mn-cs"/>
              </a:defRPr>
            </a:lvl1pPr>
            <a:lvl2pPr marL="429931" marR="0" indent="-175069" algn="l" defTabSz="685955" rtl="0" eaLnBrk="1" fontAlgn="auto" latinLnBrk="0" hangingPunct="1">
              <a:lnSpc>
                <a:spcPct val="90000"/>
              </a:lnSpc>
              <a:spcBef>
                <a:spcPct val="20000"/>
              </a:spcBef>
              <a:spcAft>
                <a:spcPts val="0"/>
              </a:spcAft>
              <a:buClrTx/>
              <a:buSzPct val="90000"/>
              <a:buFont typeface="Wingdings" pitchFamily="2" charset="2"/>
              <a:buChar char=""/>
              <a:tabLst/>
              <a:defRPr sz="1800" kern="1200" spc="0" baseline="0">
                <a:solidFill>
                  <a:srgbClr val="333333"/>
                </a:solidFill>
                <a:latin typeface="+mn-lt"/>
                <a:ea typeface="+mn-ea"/>
                <a:cs typeface="+mn-cs"/>
              </a:defRPr>
            </a:lvl2pPr>
            <a:lvl3pPr marL="599044"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599044" algn="l"/>
              </a:tabLst>
              <a:defRPr sz="1800" kern="1200" spc="0" baseline="0">
                <a:solidFill>
                  <a:srgbClr val="333333"/>
                </a:solidFill>
                <a:latin typeface="+mn-lt"/>
                <a:ea typeface="+mn-ea"/>
                <a:cs typeface="+mn-cs"/>
              </a:defRPr>
            </a:lvl3pPr>
            <a:lvl4pPr marL="772922" marR="0" indent="-173878" algn="l" defTabSz="685955" rtl="0" eaLnBrk="1" fontAlgn="auto" latinLnBrk="0" hangingPunct="1">
              <a:lnSpc>
                <a:spcPct val="90000"/>
              </a:lnSpc>
              <a:spcBef>
                <a:spcPct val="20000"/>
              </a:spcBef>
              <a:spcAft>
                <a:spcPts val="0"/>
              </a:spcAft>
              <a:buClrTx/>
              <a:buSzPct val="90000"/>
              <a:buFont typeface="Wingdings" pitchFamily="2" charset="2"/>
              <a:buChar char=""/>
              <a:tabLst/>
              <a:defRPr sz="1500" kern="1200" spc="0" baseline="0">
                <a:solidFill>
                  <a:srgbClr val="333333"/>
                </a:solidFill>
                <a:latin typeface="+mn-lt"/>
                <a:ea typeface="+mn-ea"/>
                <a:cs typeface="+mn-cs"/>
              </a:defRPr>
            </a:lvl4pPr>
            <a:lvl5pPr marL="942036" marR="0" indent="-169114" algn="l" defTabSz="685955" rtl="0" eaLnBrk="1" fontAlgn="auto" latinLnBrk="0" hangingPunct="1">
              <a:lnSpc>
                <a:spcPct val="90000"/>
              </a:lnSpc>
              <a:spcBef>
                <a:spcPct val="20000"/>
              </a:spcBef>
              <a:spcAft>
                <a:spcPts val="0"/>
              </a:spcAft>
              <a:buClrTx/>
              <a:buSzPct val="90000"/>
              <a:buFont typeface="Wingdings" pitchFamily="2" charset="2"/>
              <a:buChar char=""/>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a:buNone/>
            </a:pPr>
            <a:r>
              <a:rPr lang="en-US" dirty="0"/>
              <a:t>Luis Mañez</a:t>
            </a:r>
          </a:p>
          <a:p>
            <a:pPr marL="0" indent="0">
              <a:buNone/>
            </a:pPr>
            <a:r>
              <a:rPr lang="en-US" sz="1600" dirty="0"/>
              <a:t>Chief Architect</a:t>
            </a:r>
          </a:p>
          <a:p>
            <a:pPr marL="0" indent="0">
              <a:buNone/>
            </a:pPr>
            <a:r>
              <a:rPr lang="en-US" sz="1600" dirty="0" err="1"/>
              <a:t>ClearPeople</a:t>
            </a:r>
            <a:endParaRPr lang="en-US" sz="2000" dirty="0"/>
          </a:p>
        </p:txBody>
      </p:sp>
      <p:sp>
        <p:nvSpPr>
          <p:cNvPr id="8" name="Rectangle 7">
            <a:extLst>
              <a:ext uri="{FF2B5EF4-FFF2-40B4-BE49-F238E27FC236}">
                <a16:creationId xmlns:a16="http://schemas.microsoft.com/office/drawing/2014/main" id="{70B75E08-68F4-46A1-B2AF-29A46F20C670}"/>
              </a:ext>
            </a:extLst>
          </p:cNvPr>
          <p:cNvSpPr/>
          <p:nvPr/>
        </p:nvSpPr>
        <p:spPr>
          <a:xfrm>
            <a:off x="2392654" y="5500437"/>
            <a:ext cx="4572000" cy="753001"/>
          </a:xfrm>
          <a:prstGeom prst="rect">
            <a:avLst/>
          </a:prstGeom>
        </p:spPr>
        <p:txBody>
          <a:bodyPr/>
          <a:lstStyle/>
          <a:p>
            <a:pPr defTabSz="685955">
              <a:lnSpc>
                <a:spcPct val="90000"/>
              </a:lnSpc>
              <a:spcBef>
                <a:spcPct val="20000"/>
              </a:spcBef>
              <a:buSzPct val="80000"/>
            </a:pPr>
            <a:r>
              <a:rPr lang="en-US" sz="2000" spc="-53" dirty="0">
                <a:solidFill>
                  <a:srgbClr val="333333"/>
                </a:solidFill>
                <a:latin typeface="+mj-lt"/>
              </a:rPr>
              <a:t>@luismanez</a:t>
            </a:r>
          </a:p>
          <a:p>
            <a:pPr defTabSz="685955">
              <a:lnSpc>
                <a:spcPct val="90000"/>
              </a:lnSpc>
              <a:spcBef>
                <a:spcPct val="20000"/>
              </a:spcBef>
              <a:buSzPct val="80000"/>
            </a:pPr>
            <a:endParaRPr lang="en-US" sz="2000" spc="-53" dirty="0">
              <a:solidFill>
                <a:srgbClr val="333333"/>
              </a:solidFill>
              <a:latin typeface="+mj-lt"/>
            </a:endParaRPr>
          </a:p>
        </p:txBody>
      </p:sp>
      <p:sp>
        <p:nvSpPr>
          <p:cNvPr id="10" name="Rectangle 9">
            <a:extLst>
              <a:ext uri="{FF2B5EF4-FFF2-40B4-BE49-F238E27FC236}">
                <a16:creationId xmlns:a16="http://schemas.microsoft.com/office/drawing/2014/main" id="{69FCB385-D400-49A5-A09A-9020AE5061F7}"/>
              </a:ext>
            </a:extLst>
          </p:cNvPr>
          <p:cNvSpPr/>
          <p:nvPr/>
        </p:nvSpPr>
        <p:spPr bwMode="auto">
          <a:xfrm>
            <a:off x="0" y="6253438"/>
            <a:ext cx="9144000" cy="604562"/>
          </a:xfrm>
          <a:prstGeom prst="rect">
            <a:avLst/>
          </a:prstGeom>
          <a:solidFill>
            <a:srgbClr val="0071BD"/>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GB" sz="2200" dirty="0">
              <a:gradFill>
                <a:gsLst>
                  <a:gs pos="0">
                    <a:srgbClr val="FFFFFF"/>
                  </a:gs>
                  <a:gs pos="100000">
                    <a:srgbClr val="FFFFFF"/>
                  </a:gs>
                </a:gsLst>
                <a:lin ang="5400000" scaled="0"/>
              </a:gradFill>
              <a:ea typeface="Segoe UI" pitchFamily="34" charset="0"/>
              <a:cs typeface="Segoe UI" pitchFamily="34" charset="0"/>
            </a:endParaRPr>
          </a:p>
        </p:txBody>
      </p:sp>
      <p:sp>
        <p:nvSpPr>
          <p:cNvPr id="12" name="Rectangle 7">
            <a:extLst>
              <a:ext uri="{FF2B5EF4-FFF2-40B4-BE49-F238E27FC236}">
                <a16:creationId xmlns:a16="http://schemas.microsoft.com/office/drawing/2014/main" id="{8A6C4F0B-5D9B-4DBA-B1CB-0BF0EDD7738E}"/>
              </a:ext>
            </a:extLst>
          </p:cNvPr>
          <p:cNvSpPr/>
          <p:nvPr/>
        </p:nvSpPr>
        <p:spPr bwMode="auto">
          <a:xfrm>
            <a:off x="-2" y="6253437"/>
            <a:ext cx="9144000" cy="604563"/>
          </a:xfrm>
          <a:prstGeom prst="rect">
            <a:avLst/>
          </a:prstGeom>
          <a:solidFill>
            <a:srgbClr val="0DA2C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GB" sz="2200" dirty="0">
              <a:solidFill>
                <a:srgbClr val="0071BC"/>
              </a:solidFill>
              <a:ea typeface="Segoe UI" pitchFamily="34" charset="0"/>
              <a:cs typeface="Segoe UI" pitchFamily="34" charset="0"/>
            </a:endParaRPr>
          </a:p>
        </p:txBody>
      </p:sp>
      <p:pic>
        <p:nvPicPr>
          <p:cNvPr id="13" name="Imagen 12">
            <a:extLst>
              <a:ext uri="{FF2B5EF4-FFF2-40B4-BE49-F238E27FC236}">
                <a16:creationId xmlns:a16="http://schemas.microsoft.com/office/drawing/2014/main" id="{3DE65F02-862F-4FF8-A6F2-C6E5987EFAB9}"/>
              </a:ext>
            </a:extLst>
          </p:cNvPr>
          <p:cNvPicPr>
            <a:picLocks noChangeAspect="1"/>
          </p:cNvPicPr>
          <p:nvPr/>
        </p:nvPicPr>
        <p:blipFill>
          <a:blip r:embed="rId3"/>
          <a:stretch>
            <a:fillRect/>
          </a:stretch>
        </p:blipFill>
        <p:spPr>
          <a:xfrm>
            <a:off x="6589849" y="3890551"/>
            <a:ext cx="2429214" cy="2429214"/>
          </a:xfrm>
          <a:prstGeom prst="rect">
            <a:avLst/>
          </a:prstGeom>
        </p:spPr>
      </p:pic>
      <p:sp>
        <p:nvSpPr>
          <p:cNvPr id="9" name="CuadroTexto 8">
            <a:extLst>
              <a:ext uri="{FF2B5EF4-FFF2-40B4-BE49-F238E27FC236}">
                <a16:creationId xmlns:a16="http://schemas.microsoft.com/office/drawing/2014/main" id="{221E29BF-C243-4E1C-855D-7C7472F9C535}"/>
              </a:ext>
            </a:extLst>
          </p:cNvPr>
          <p:cNvSpPr txBox="1"/>
          <p:nvPr/>
        </p:nvSpPr>
        <p:spPr>
          <a:xfrm>
            <a:off x="6822829" y="6304003"/>
            <a:ext cx="4642338" cy="369332"/>
          </a:xfrm>
          <a:prstGeom prst="rect">
            <a:avLst/>
          </a:prstGeom>
          <a:noFill/>
        </p:spPr>
        <p:txBody>
          <a:bodyPr wrap="square">
            <a:spAutoFit/>
          </a:bodyPr>
          <a:lstStyle/>
          <a:p>
            <a:pPr algn="l"/>
            <a:r>
              <a:rPr lang="en-US" b="0" i="0" dirty="0">
                <a:solidFill>
                  <a:schemeClr val="bg1"/>
                </a:solidFill>
                <a:effectLst/>
                <a:latin typeface="TwitterChirp"/>
              </a:rPr>
              <a:t> 6 of No</a:t>
            </a:r>
            <a:r>
              <a:rPr lang="en-US" dirty="0">
                <a:solidFill>
                  <a:schemeClr val="bg1"/>
                </a:solidFill>
                <a:latin typeface="TwitterChirp"/>
              </a:rPr>
              <a:t>vember 2021</a:t>
            </a:r>
            <a:endParaRPr lang="en-US" b="0" i="0" dirty="0">
              <a:solidFill>
                <a:schemeClr val="bg1"/>
              </a:solidFill>
              <a:effectLst/>
              <a:latin typeface="TwitterChirp"/>
            </a:endParaRPr>
          </a:p>
        </p:txBody>
      </p:sp>
      <p:pic>
        <p:nvPicPr>
          <p:cNvPr id="6" name="Picture 5" descr="A person smiling for the camera&#10;&#10;Description automatically generated with medium confidence">
            <a:extLst>
              <a:ext uri="{FF2B5EF4-FFF2-40B4-BE49-F238E27FC236}">
                <a16:creationId xmlns:a16="http://schemas.microsoft.com/office/drawing/2014/main" id="{1A0E807B-E0CE-4B23-9F64-98E88BD5D8DA}"/>
              </a:ext>
            </a:extLst>
          </p:cNvPr>
          <p:cNvPicPr>
            <a:picLocks noChangeAspect="1"/>
          </p:cNvPicPr>
          <p:nvPr/>
        </p:nvPicPr>
        <p:blipFill>
          <a:blip r:embed="rId4"/>
          <a:stretch>
            <a:fillRect/>
          </a:stretch>
        </p:blipFill>
        <p:spPr>
          <a:xfrm>
            <a:off x="0" y="3956587"/>
            <a:ext cx="2215343" cy="2296849"/>
          </a:xfrm>
          <a:prstGeom prst="rect">
            <a:avLst/>
          </a:prstGeom>
        </p:spPr>
      </p:pic>
    </p:spTree>
    <p:extLst>
      <p:ext uri="{BB962C8B-B14F-4D97-AF65-F5344CB8AC3E}">
        <p14:creationId xmlns:p14="http://schemas.microsoft.com/office/powerpoint/2010/main" val="3894139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66634" y="5404645"/>
            <a:ext cx="2048160" cy="842021"/>
          </a:xfrm>
          <a:prstGeom prst="rect">
            <a:avLst/>
          </a:prstGeom>
        </p:spPr>
      </p:pic>
      <p:pic>
        <p:nvPicPr>
          <p:cNvPr id="3" name="Picture 2"/>
          <p:cNvPicPr>
            <a:picLocks noChangeAspect="1"/>
          </p:cNvPicPr>
          <p:nvPr/>
        </p:nvPicPr>
        <p:blipFill>
          <a:blip r:embed="rId4"/>
          <a:stretch>
            <a:fillRect/>
          </a:stretch>
        </p:blipFill>
        <p:spPr>
          <a:xfrm>
            <a:off x="4126385" y="5404645"/>
            <a:ext cx="1457095" cy="934416"/>
          </a:xfrm>
          <a:prstGeom prst="rect">
            <a:avLst/>
          </a:prstGeom>
        </p:spPr>
      </p:pic>
      <p:sp>
        <p:nvSpPr>
          <p:cNvPr id="24" name="TextBox 23"/>
          <p:cNvSpPr txBox="1"/>
          <p:nvPr/>
        </p:nvSpPr>
        <p:spPr>
          <a:xfrm>
            <a:off x="173831" y="2459844"/>
            <a:ext cx="872834" cy="307777"/>
          </a:xfrm>
          <a:prstGeom prst="rect">
            <a:avLst/>
          </a:prstGeom>
          <a:noFill/>
        </p:spPr>
        <p:txBody>
          <a:bodyPr wrap="square" lIns="0" tIns="0" rIns="0" bIns="0" rtlCol="0">
            <a:spAutoFit/>
          </a:bodyPr>
          <a:lstStyle/>
          <a:p>
            <a:r>
              <a:rPr lang="ca-ES" sz="2000" spc="-70" dirty="0">
                <a:solidFill>
                  <a:schemeClr val="bg1">
                    <a:lumMod val="75000"/>
                  </a:schemeClr>
                </a:solidFill>
              </a:rPr>
              <a:t>Online</a:t>
            </a:r>
            <a:endParaRPr lang="es-ES" sz="2000" spc="-70" dirty="0">
              <a:solidFill>
                <a:schemeClr val="bg1">
                  <a:lumMod val="75000"/>
                </a:schemeClr>
              </a:solidFill>
            </a:endParaRPr>
          </a:p>
        </p:txBody>
      </p:sp>
      <p:sp>
        <p:nvSpPr>
          <p:cNvPr id="27" name="TextBox 26"/>
          <p:cNvSpPr txBox="1"/>
          <p:nvPr/>
        </p:nvSpPr>
        <p:spPr>
          <a:xfrm>
            <a:off x="4024332" y="4760937"/>
            <a:ext cx="2066923" cy="276999"/>
          </a:xfrm>
          <a:prstGeom prst="rect">
            <a:avLst/>
          </a:prstGeom>
          <a:noFill/>
        </p:spPr>
        <p:txBody>
          <a:bodyPr wrap="square" lIns="0" tIns="0" rIns="0" bIns="0" rtlCol="0">
            <a:spAutoFit/>
          </a:bodyPr>
          <a:lstStyle/>
          <a:p>
            <a:r>
              <a:rPr lang="ca-ES" spc="-70" dirty="0" err="1">
                <a:solidFill>
                  <a:schemeClr val="bg1">
                    <a:lumMod val="75000"/>
                  </a:schemeClr>
                </a:solidFill>
              </a:rPr>
              <a:t>Organized</a:t>
            </a:r>
            <a:r>
              <a:rPr lang="ca-ES" spc="-70" dirty="0">
                <a:solidFill>
                  <a:schemeClr val="bg1">
                    <a:lumMod val="75000"/>
                  </a:schemeClr>
                </a:solidFill>
              </a:rPr>
              <a:t> </a:t>
            </a:r>
            <a:r>
              <a:rPr lang="ca-ES" spc="-70" dirty="0" err="1">
                <a:solidFill>
                  <a:schemeClr val="bg1">
                    <a:lumMod val="75000"/>
                  </a:schemeClr>
                </a:solidFill>
              </a:rPr>
              <a:t>by</a:t>
            </a:r>
            <a:endParaRPr lang="es-ES" spc="-70" dirty="0">
              <a:solidFill>
                <a:schemeClr val="bg1">
                  <a:lumMod val="75000"/>
                </a:schemeClr>
              </a:solidFill>
            </a:endParaRPr>
          </a:p>
        </p:txBody>
      </p:sp>
      <p:pic>
        <p:nvPicPr>
          <p:cNvPr id="1026" name="Picture 2" descr="http://blogs.encamina.com/wp-content/themes/skeleton/images/logo_encamina_300-sinfond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14794" y="2135298"/>
            <a:ext cx="2286000" cy="1123950"/>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id="{F9E7D384-9999-42A8-9217-FC9F27AC33B9}"/>
              </a:ext>
            </a:extLst>
          </p:cNvPr>
          <p:cNvSpPr txBox="1"/>
          <p:nvPr/>
        </p:nvSpPr>
        <p:spPr>
          <a:xfrm>
            <a:off x="83318" y="331751"/>
            <a:ext cx="1352436" cy="307777"/>
          </a:xfrm>
          <a:prstGeom prst="rect">
            <a:avLst/>
          </a:prstGeom>
          <a:noFill/>
        </p:spPr>
        <p:txBody>
          <a:bodyPr wrap="square" lIns="0" tIns="0" rIns="0" bIns="0" rtlCol="0">
            <a:spAutoFit/>
          </a:bodyPr>
          <a:lstStyle/>
          <a:p>
            <a:r>
              <a:rPr lang="ca-ES" sz="2000" spc="-70" dirty="0" err="1">
                <a:solidFill>
                  <a:schemeClr val="bg1">
                    <a:lumMod val="75000"/>
                  </a:schemeClr>
                </a:solidFill>
              </a:rPr>
              <a:t>Gold</a:t>
            </a:r>
            <a:endParaRPr lang="es-ES" sz="2000" spc="-70" dirty="0">
              <a:solidFill>
                <a:schemeClr val="bg1">
                  <a:lumMod val="75000"/>
                </a:schemeClr>
              </a:solidFill>
            </a:endParaRPr>
          </a:p>
        </p:txBody>
      </p:sp>
      <p:pic>
        <p:nvPicPr>
          <p:cNvPr id="4" name="Imagen 3">
            <a:extLst>
              <a:ext uri="{FF2B5EF4-FFF2-40B4-BE49-F238E27FC236}">
                <a16:creationId xmlns:a16="http://schemas.microsoft.com/office/drawing/2014/main" id="{D48ACB74-331F-4DC7-8CBB-58EF4865B68F}"/>
              </a:ext>
            </a:extLst>
          </p:cNvPr>
          <p:cNvPicPr>
            <a:picLocks noChangeAspect="1"/>
          </p:cNvPicPr>
          <p:nvPr/>
        </p:nvPicPr>
        <p:blipFill>
          <a:blip r:embed="rId6"/>
          <a:stretch>
            <a:fillRect/>
          </a:stretch>
        </p:blipFill>
        <p:spPr>
          <a:xfrm>
            <a:off x="5795072" y="5525575"/>
            <a:ext cx="2323996" cy="680985"/>
          </a:xfrm>
          <a:prstGeom prst="rect">
            <a:avLst/>
          </a:prstGeom>
        </p:spPr>
      </p:pic>
      <p:pic>
        <p:nvPicPr>
          <p:cNvPr id="6" name="Imagen 5">
            <a:extLst>
              <a:ext uri="{FF2B5EF4-FFF2-40B4-BE49-F238E27FC236}">
                <a16:creationId xmlns:a16="http://schemas.microsoft.com/office/drawing/2014/main" id="{363D9781-A0A1-4DE0-9BB5-009837A3E959}"/>
              </a:ext>
            </a:extLst>
          </p:cNvPr>
          <p:cNvPicPr>
            <a:picLocks noChangeAspect="1"/>
          </p:cNvPicPr>
          <p:nvPr/>
        </p:nvPicPr>
        <p:blipFill>
          <a:blip r:embed="rId7"/>
          <a:stretch>
            <a:fillRect/>
          </a:stretch>
        </p:blipFill>
        <p:spPr>
          <a:xfrm>
            <a:off x="1339119" y="2371939"/>
            <a:ext cx="2602899" cy="600159"/>
          </a:xfrm>
          <a:prstGeom prst="rect">
            <a:avLst/>
          </a:prstGeom>
        </p:spPr>
      </p:pic>
      <p:pic>
        <p:nvPicPr>
          <p:cNvPr id="9" name="Imagen 8">
            <a:extLst>
              <a:ext uri="{FF2B5EF4-FFF2-40B4-BE49-F238E27FC236}">
                <a16:creationId xmlns:a16="http://schemas.microsoft.com/office/drawing/2014/main" id="{BE4042E6-2FFB-44B5-83DD-D80840928DB5}"/>
              </a:ext>
            </a:extLst>
          </p:cNvPr>
          <p:cNvPicPr>
            <a:picLocks noChangeAspect="1"/>
          </p:cNvPicPr>
          <p:nvPr/>
        </p:nvPicPr>
        <p:blipFill>
          <a:blip r:embed="rId8"/>
          <a:stretch>
            <a:fillRect/>
          </a:stretch>
        </p:blipFill>
        <p:spPr>
          <a:xfrm>
            <a:off x="2370862" y="3385717"/>
            <a:ext cx="2066924" cy="789577"/>
          </a:xfrm>
          <a:prstGeom prst="rect">
            <a:avLst/>
          </a:prstGeom>
        </p:spPr>
      </p:pic>
      <p:pic>
        <p:nvPicPr>
          <p:cNvPr id="15" name="Imagen 14">
            <a:extLst>
              <a:ext uri="{FF2B5EF4-FFF2-40B4-BE49-F238E27FC236}">
                <a16:creationId xmlns:a16="http://schemas.microsoft.com/office/drawing/2014/main" id="{5D9C68E3-2551-49B7-9E5F-C51C8313ACCA}"/>
              </a:ext>
            </a:extLst>
          </p:cNvPr>
          <p:cNvPicPr>
            <a:picLocks noChangeAspect="1"/>
          </p:cNvPicPr>
          <p:nvPr/>
        </p:nvPicPr>
        <p:blipFill>
          <a:blip r:embed="rId9"/>
          <a:stretch>
            <a:fillRect/>
          </a:stretch>
        </p:blipFill>
        <p:spPr>
          <a:xfrm>
            <a:off x="6381937" y="2310571"/>
            <a:ext cx="2588232" cy="606321"/>
          </a:xfrm>
          <a:prstGeom prst="rect">
            <a:avLst/>
          </a:prstGeom>
        </p:spPr>
      </p:pic>
      <p:pic>
        <p:nvPicPr>
          <p:cNvPr id="19" name="Imagen 18">
            <a:extLst>
              <a:ext uri="{FF2B5EF4-FFF2-40B4-BE49-F238E27FC236}">
                <a16:creationId xmlns:a16="http://schemas.microsoft.com/office/drawing/2014/main" id="{BACF74AD-2328-46E1-B17C-FAAE9C6B18F4}"/>
              </a:ext>
            </a:extLst>
          </p:cNvPr>
          <p:cNvPicPr>
            <a:picLocks noChangeAspect="1"/>
          </p:cNvPicPr>
          <p:nvPr/>
        </p:nvPicPr>
        <p:blipFill>
          <a:blip r:embed="rId10"/>
          <a:stretch>
            <a:fillRect/>
          </a:stretch>
        </p:blipFill>
        <p:spPr>
          <a:xfrm>
            <a:off x="4943502" y="3429000"/>
            <a:ext cx="2588232" cy="658025"/>
          </a:xfrm>
          <a:prstGeom prst="rect">
            <a:avLst/>
          </a:prstGeom>
        </p:spPr>
      </p:pic>
      <p:pic>
        <p:nvPicPr>
          <p:cNvPr id="22" name="Imagen 21">
            <a:extLst>
              <a:ext uri="{FF2B5EF4-FFF2-40B4-BE49-F238E27FC236}">
                <a16:creationId xmlns:a16="http://schemas.microsoft.com/office/drawing/2014/main" id="{46EDAAB8-C26E-4FE0-8352-CE6E987988AF}"/>
              </a:ext>
            </a:extLst>
          </p:cNvPr>
          <p:cNvPicPr>
            <a:picLocks noChangeAspect="1"/>
          </p:cNvPicPr>
          <p:nvPr/>
        </p:nvPicPr>
        <p:blipFill>
          <a:blip r:embed="rId11"/>
          <a:stretch>
            <a:fillRect/>
          </a:stretch>
        </p:blipFill>
        <p:spPr>
          <a:xfrm>
            <a:off x="1435754" y="195178"/>
            <a:ext cx="6282074" cy="1470343"/>
          </a:xfrm>
          <a:prstGeom prst="rect">
            <a:avLst/>
          </a:prstGeom>
        </p:spPr>
      </p:pic>
    </p:spTree>
    <p:extLst>
      <p:ext uri="{BB962C8B-B14F-4D97-AF65-F5344CB8AC3E}">
        <p14:creationId xmlns:p14="http://schemas.microsoft.com/office/powerpoint/2010/main" val="36640303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texto 2"/>
          <p:cNvSpPr>
            <a:spLocks noGrp="1"/>
          </p:cNvSpPr>
          <p:nvPr>
            <p:ph type="body" idx="1"/>
          </p:nvPr>
        </p:nvSpPr>
        <p:spPr/>
        <p:txBody>
          <a:bodyPr/>
          <a:lstStyle/>
          <a:p>
            <a:r>
              <a:rPr lang="en-US" dirty="0"/>
              <a:t>Agenda (TBC)</a:t>
            </a:r>
          </a:p>
        </p:txBody>
      </p:sp>
      <p:sp>
        <p:nvSpPr>
          <p:cNvPr id="4" name="Marcador de contenido 3">
            <a:extLst>
              <a:ext uri="{FF2B5EF4-FFF2-40B4-BE49-F238E27FC236}">
                <a16:creationId xmlns:a16="http://schemas.microsoft.com/office/drawing/2014/main" id="{4156A0C9-7ED2-4547-BEDC-94DE663C7233}"/>
              </a:ext>
            </a:extLst>
          </p:cNvPr>
          <p:cNvSpPr>
            <a:spLocks noGrp="1"/>
          </p:cNvSpPr>
          <p:nvPr>
            <p:ph sz="quarter" idx="4"/>
          </p:nvPr>
        </p:nvSpPr>
        <p:spPr>
          <a:xfrm>
            <a:off x="4642321" y="1447803"/>
            <a:ext cx="4114627" cy="5042938"/>
          </a:xfrm>
        </p:spPr>
        <p:txBody>
          <a:bodyPr/>
          <a:lstStyle/>
          <a:p>
            <a:pPr marL="342900" indent="-342900">
              <a:buFont typeface="+mj-lt"/>
              <a:buAutoNum type="arabicPeriod"/>
            </a:pPr>
            <a:r>
              <a:rPr lang="es-ES" dirty="0" err="1"/>
              <a:t>Welcome</a:t>
            </a:r>
            <a:endParaRPr lang="es-ES" dirty="0"/>
          </a:p>
          <a:p>
            <a:pPr marL="342900" indent="-342900">
              <a:buFont typeface="+mj-lt"/>
              <a:buAutoNum type="arabicPeriod"/>
            </a:pPr>
            <a:r>
              <a:rPr lang="es-ES" dirty="0" err="1"/>
              <a:t>Spfx</a:t>
            </a:r>
            <a:r>
              <a:rPr lang="es-ES" dirty="0"/>
              <a:t>         WSL2</a:t>
            </a:r>
          </a:p>
          <a:p>
            <a:pPr marL="342900" indent="-342900">
              <a:buFont typeface="+mj-lt"/>
              <a:buAutoNum type="arabicPeriod"/>
            </a:pPr>
            <a:r>
              <a:rPr lang="es-ES" dirty="0" err="1"/>
              <a:t>Managing</a:t>
            </a:r>
            <a:r>
              <a:rPr lang="es-ES" dirty="0"/>
              <a:t> </a:t>
            </a:r>
            <a:r>
              <a:rPr lang="es-ES" dirty="0" err="1"/>
              <a:t>multiple</a:t>
            </a:r>
            <a:r>
              <a:rPr lang="es-ES" dirty="0"/>
              <a:t> </a:t>
            </a:r>
            <a:r>
              <a:rPr lang="es-ES" dirty="0" err="1"/>
              <a:t>spfx</a:t>
            </a:r>
            <a:r>
              <a:rPr lang="es-ES" dirty="0"/>
              <a:t> </a:t>
            </a:r>
            <a:r>
              <a:rPr lang="es-ES" dirty="0" err="1"/>
              <a:t>solutions</a:t>
            </a:r>
            <a:endParaRPr lang="es-ES" dirty="0"/>
          </a:p>
          <a:p>
            <a:pPr marL="342900" indent="-342900">
              <a:buFont typeface="+mj-lt"/>
              <a:buAutoNum type="arabicPeriod"/>
            </a:pPr>
            <a:r>
              <a:rPr lang="es-ES" dirty="0" err="1"/>
              <a:t>Spfx</a:t>
            </a:r>
            <a:r>
              <a:rPr lang="es-ES" dirty="0"/>
              <a:t> </a:t>
            </a:r>
            <a:r>
              <a:rPr lang="es-ES" dirty="0" err="1"/>
              <a:t>Fast</a:t>
            </a:r>
            <a:r>
              <a:rPr lang="es-ES" dirty="0"/>
              <a:t> serve</a:t>
            </a:r>
          </a:p>
          <a:p>
            <a:pPr marL="342900" indent="-342900">
              <a:buFont typeface="+mj-lt"/>
              <a:buAutoNum type="arabicPeriod"/>
            </a:pPr>
            <a:r>
              <a:rPr lang="es-ES" dirty="0" err="1"/>
              <a:t>Bundle</a:t>
            </a:r>
            <a:r>
              <a:rPr lang="es-ES" dirty="0"/>
              <a:t> </a:t>
            </a:r>
            <a:r>
              <a:rPr lang="es-ES" dirty="0" err="1"/>
              <a:t>improvements</a:t>
            </a:r>
            <a:endParaRPr lang="es-ES" dirty="0"/>
          </a:p>
          <a:p>
            <a:pPr marL="342900" indent="-342900">
              <a:buFont typeface="+mj-lt"/>
              <a:buAutoNum type="arabicPeriod"/>
            </a:pPr>
            <a:r>
              <a:rPr lang="es-ES" dirty="0"/>
              <a:t>Performance </a:t>
            </a:r>
            <a:r>
              <a:rPr lang="es-ES" dirty="0" err="1"/>
              <a:t>improvements</a:t>
            </a:r>
            <a:endParaRPr lang="es-ES" dirty="0"/>
          </a:p>
          <a:p>
            <a:pPr marL="342900" indent="-342900">
              <a:buFont typeface="+mj-lt"/>
              <a:buAutoNum type="arabicPeriod"/>
            </a:pPr>
            <a:r>
              <a:rPr lang="es-ES" dirty="0" err="1"/>
              <a:t>Modernize</a:t>
            </a:r>
            <a:r>
              <a:rPr lang="es-ES" dirty="0"/>
              <a:t> </a:t>
            </a:r>
            <a:r>
              <a:rPr lang="es-ES" dirty="0" err="1"/>
              <a:t>your</a:t>
            </a:r>
            <a:r>
              <a:rPr lang="es-ES" dirty="0"/>
              <a:t> </a:t>
            </a:r>
            <a:r>
              <a:rPr lang="es-ES" dirty="0" err="1"/>
              <a:t>spfx</a:t>
            </a:r>
            <a:r>
              <a:rPr lang="es-ES" dirty="0"/>
              <a:t> </a:t>
            </a:r>
            <a:r>
              <a:rPr lang="es-ES" dirty="0" err="1"/>
              <a:t>projects</a:t>
            </a:r>
            <a:endParaRPr lang="en-US" dirty="0"/>
          </a:p>
        </p:txBody>
      </p:sp>
      <p:sp>
        <p:nvSpPr>
          <p:cNvPr id="2" name="Heart 1">
            <a:extLst>
              <a:ext uri="{FF2B5EF4-FFF2-40B4-BE49-F238E27FC236}">
                <a16:creationId xmlns:a16="http://schemas.microsoft.com/office/drawing/2014/main" id="{949F8CD4-824C-4CF9-9B6E-1D609ACF5A99}"/>
              </a:ext>
            </a:extLst>
          </p:cNvPr>
          <p:cNvSpPr/>
          <p:nvPr/>
        </p:nvSpPr>
        <p:spPr bwMode="auto">
          <a:xfrm>
            <a:off x="5471410" y="1761344"/>
            <a:ext cx="239843" cy="239843"/>
          </a:xfrm>
          <a:prstGeom prst="hear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022338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F30C73D-E97E-4C9B-96A7-B55A9CD0FEA0}"/>
              </a:ext>
            </a:extLst>
          </p:cNvPr>
          <p:cNvSpPr txBox="1"/>
          <p:nvPr/>
        </p:nvSpPr>
        <p:spPr>
          <a:xfrm>
            <a:off x="1858780" y="3244334"/>
            <a:ext cx="2465882" cy="307777"/>
          </a:xfrm>
          <a:prstGeom prst="rect">
            <a:avLst/>
          </a:prstGeom>
          <a:noFill/>
        </p:spPr>
        <p:txBody>
          <a:bodyPr wrap="square" lIns="0" tIns="0" rIns="0" bIns="0" rtlCol="0">
            <a:spAutoFit/>
          </a:bodyPr>
          <a:lstStyle/>
          <a:p>
            <a:pPr algn="r"/>
            <a:r>
              <a:rPr lang="es-ES" sz="2000" spc="-70" dirty="0" err="1">
                <a:gradFill>
                  <a:gsLst>
                    <a:gs pos="2917">
                      <a:schemeClr val="bg2"/>
                    </a:gs>
                    <a:gs pos="95000">
                      <a:schemeClr val="bg2"/>
                    </a:gs>
                  </a:gsLst>
                  <a:lin ang="5400000" scaled="0"/>
                </a:gradFill>
              </a:rPr>
              <a:t>SPFx</a:t>
            </a:r>
            <a:endParaRPr lang="en-US" sz="2000" spc="-70" dirty="0">
              <a:gradFill>
                <a:gsLst>
                  <a:gs pos="2917">
                    <a:schemeClr val="bg2"/>
                  </a:gs>
                  <a:gs pos="95000">
                    <a:schemeClr val="bg2"/>
                  </a:gs>
                </a:gsLst>
                <a:lin ang="5400000" scaled="0"/>
              </a:gradFill>
            </a:endParaRPr>
          </a:p>
        </p:txBody>
      </p:sp>
      <p:sp>
        <p:nvSpPr>
          <p:cNvPr id="7" name="TextBox 6">
            <a:extLst>
              <a:ext uri="{FF2B5EF4-FFF2-40B4-BE49-F238E27FC236}">
                <a16:creationId xmlns:a16="http://schemas.microsoft.com/office/drawing/2014/main" id="{74753423-03B0-4F10-91EA-A28599AAE320}"/>
              </a:ext>
            </a:extLst>
          </p:cNvPr>
          <p:cNvSpPr txBox="1"/>
          <p:nvPr/>
        </p:nvSpPr>
        <p:spPr>
          <a:xfrm>
            <a:off x="4819338" y="3244333"/>
            <a:ext cx="3447737" cy="307777"/>
          </a:xfrm>
          <a:prstGeom prst="rect">
            <a:avLst/>
          </a:prstGeom>
          <a:noFill/>
        </p:spPr>
        <p:txBody>
          <a:bodyPr wrap="square" lIns="0" tIns="0" rIns="0" bIns="0" rtlCol="0">
            <a:spAutoFit/>
          </a:bodyPr>
          <a:lstStyle/>
          <a:p>
            <a:r>
              <a:rPr lang="es-ES" sz="2000" spc="-70" dirty="0">
                <a:gradFill>
                  <a:gsLst>
                    <a:gs pos="2917">
                      <a:schemeClr val="bg2"/>
                    </a:gs>
                    <a:gs pos="95000">
                      <a:schemeClr val="bg2"/>
                    </a:gs>
                  </a:gsLst>
                  <a:lin ang="5400000" scaled="0"/>
                </a:gradFill>
              </a:rPr>
              <a:t>WSL2</a:t>
            </a:r>
            <a:endParaRPr lang="en-US" sz="2000" spc="-70" dirty="0">
              <a:gradFill>
                <a:gsLst>
                  <a:gs pos="2917">
                    <a:schemeClr val="bg2"/>
                  </a:gs>
                  <a:gs pos="95000">
                    <a:schemeClr val="bg2"/>
                  </a:gs>
                </a:gsLst>
                <a:lin ang="5400000" scaled="0"/>
              </a:gradFill>
            </a:endParaRPr>
          </a:p>
        </p:txBody>
      </p:sp>
      <p:sp>
        <p:nvSpPr>
          <p:cNvPr id="8" name="Heart 7">
            <a:extLst>
              <a:ext uri="{FF2B5EF4-FFF2-40B4-BE49-F238E27FC236}">
                <a16:creationId xmlns:a16="http://schemas.microsoft.com/office/drawing/2014/main" id="{727B1D2A-D84F-4128-BB22-96E57CC7F881}"/>
              </a:ext>
            </a:extLst>
          </p:cNvPr>
          <p:cNvSpPr/>
          <p:nvPr/>
        </p:nvSpPr>
        <p:spPr bwMode="auto">
          <a:xfrm>
            <a:off x="4440836" y="3297836"/>
            <a:ext cx="262328" cy="262328"/>
          </a:xfrm>
          <a:prstGeom prst="hear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777971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2E003887-3E46-43C1-A765-3CD6EE6734EE}"/>
              </a:ext>
            </a:extLst>
          </p:cNvPr>
          <p:cNvSpPr txBox="1"/>
          <p:nvPr/>
        </p:nvSpPr>
        <p:spPr>
          <a:xfrm>
            <a:off x="0" y="6347612"/>
            <a:ext cx="9144000" cy="369332"/>
          </a:xfrm>
          <a:prstGeom prst="rect">
            <a:avLst/>
          </a:prstGeom>
          <a:noFill/>
        </p:spPr>
        <p:txBody>
          <a:bodyPr wrap="square">
            <a:spAutoFit/>
          </a:bodyPr>
          <a:lstStyle/>
          <a:p>
            <a:pPr algn="ctr"/>
            <a:r>
              <a:rPr lang="en-US" dirty="0"/>
              <a:t>https://www.m365-dev.com/2020/05/29/setup-wsl2-for-spfx-development/</a:t>
            </a:r>
          </a:p>
        </p:txBody>
      </p:sp>
      <p:grpSp>
        <p:nvGrpSpPr>
          <p:cNvPr id="41" name="Group 40">
            <a:extLst>
              <a:ext uri="{FF2B5EF4-FFF2-40B4-BE49-F238E27FC236}">
                <a16:creationId xmlns:a16="http://schemas.microsoft.com/office/drawing/2014/main" id="{70259965-D71C-4A28-B762-D323A4C97F8A}"/>
              </a:ext>
            </a:extLst>
          </p:cNvPr>
          <p:cNvGrpSpPr/>
          <p:nvPr/>
        </p:nvGrpSpPr>
        <p:grpSpPr>
          <a:xfrm>
            <a:off x="1101777" y="1023970"/>
            <a:ext cx="7457608" cy="4180481"/>
            <a:chOff x="1101777" y="412233"/>
            <a:chExt cx="7457608" cy="4180481"/>
          </a:xfrm>
        </p:grpSpPr>
        <p:sp>
          <p:nvSpPr>
            <p:cNvPr id="2" name="TextBox 1">
              <a:extLst>
                <a:ext uri="{FF2B5EF4-FFF2-40B4-BE49-F238E27FC236}">
                  <a16:creationId xmlns:a16="http://schemas.microsoft.com/office/drawing/2014/main" id="{50B90DAE-9FD6-48AD-AC04-FA4DF5C438B6}"/>
                </a:ext>
              </a:extLst>
            </p:cNvPr>
            <p:cNvSpPr txBox="1"/>
            <p:nvPr/>
          </p:nvSpPr>
          <p:spPr>
            <a:xfrm>
              <a:off x="1101777" y="412233"/>
              <a:ext cx="831954" cy="615553"/>
            </a:xfrm>
            <a:prstGeom prst="rect">
              <a:avLst/>
            </a:prstGeom>
            <a:noFill/>
          </p:spPr>
          <p:txBody>
            <a:bodyPr wrap="square" lIns="0" tIns="0" rIns="0" bIns="0" rtlCol="0">
              <a:spAutoFit/>
            </a:bodyPr>
            <a:lstStyle/>
            <a:p>
              <a:r>
                <a:rPr lang="es-ES" sz="4000" spc="-70" dirty="0">
                  <a:solidFill>
                    <a:srgbClr val="0DA2C2"/>
                  </a:solidFill>
                </a:rPr>
                <a:t>01.</a:t>
              </a:r>
              <a:endParaRPr lang="en-US" sz="4000" spc="-70" dirty="0">
                <a:solidFill>
                  <a:srgbClr val="0DA2C2"/>
                </a:solidFill>
              </a:endParaRPr>
            </a:p>
          </p:txBody>
        </p:sp>
        <p:sp>
          <p:nvSpPr>
            <p:cNvPr id="4" name="TextBox 3">
              <a:extLst>
                <a:ext uri="{FF2B5EF4-FFF2-40B4-BE49-F238E27FC236}">
                  <a16:creationId xmlns:a16="http://schemas.microsoft.com/office/drawing/2014/main" id="{AA30C72C-C5C9-4C62-9A0F-13ECF5E57DAE}"/>
                </a:ext>
              </a:extLst>
            </p:cNvPr>
            <p:cNvSpPr txBox="1"/>
            <p:nvPr/>
          </p:nvSpPr>
          <p:spPr>
            <a:xfrm>
              <a:off x="1858781" y="488777"/>
              <a:ext cx="1776334"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Install</a:t>
              </a:r>
              <a:r>
                <a:rPr lang="es-ES" sz="1400" spc="-70" dirty="0">
                  <a:gradFill>
                    <a:gsLst>
                      <a:gs pos="2917">
                        <a:schemeClr val="bg2"/>
                      </a:gs>
                      <a:gs pos="95000">
                        <a:schemeClr val="bg2"/>
                      </a:gs>
                    </a:gsLst>
                    <a:lin ang="5400000" scaled="0"/>
                  </a:gradFill>
                </a:rPr>
                <a:t> Windows Terminal</a:t>
              </a:r>
              <a:endParaRPr lang="en-US" sz="1400" spc="-70" dirty="0">
                <a:gradFill>
                  <a:gsLst>
                    <a:gs pos="2917">
                      <a:schemeClr val="bg2"/>
                    </a:gs>
                    <a:gs pos="95000">
                      <a:schemeClr val="bg2"/>
                    </a:gs>
                  </a:gsLst>
                  <a:lin ang="5400000" scaled="0"/>
                </a:gradFill>
              </a:endParaRPr>
            </a:p>
          </p:txBody>
        </p:sp>
        <p:sp>
          <p:nvSpPr>
            <p:cNvPr id="6" name="TextBox 5">
              <a:extLst>
                <a:ext uri="{FF2B5EF4-FFF2-40B4-BE49-F238E27FC236}">
                  <a16:creationId xmlns:a16="http://schemas.microsoft.com/office/drawing/2014/main" id="{7259DEAF-C35B-49AF-AD68-C361C6B32494}"/>
                </a:ext>
              </a:extLst>
            </p:cNvPr>
            <p:cNvSpPr txBox="1"/>
            <p:nvPr/>
          </p:nvSpPr>
          <p:spPr>
            <a:xfrm>
              <a:off x="1858781" y="780765"/>
              <a:ext cx="1716373" cy="161583"/>
            </a:xfrm>
            <a:prstGeom prst="rect">
              <a:avLst/>
            </a:prstGeom>
            <a:noFill/>
          </p:spPr>
          <p:txBody>
            <a:bodyPr wrap="square" lIns="0" tIns="0" rIns="0" bIns="0" rtlCol="0">
              <a:spAutoFit/>
            </a:bodyPr>
            <a:lstStyle/>
            <a:p>
              <a:r>
                <a:rPr lang="es-ES" sz="1050" spc="-70" dirty="0" err="1">
                  <a:gradFill>
                    <a:gsLst>
                      <a:gs pos="2917">
                        <a:schemeClr val="bg2"/>
                      </a:gs>
                      <a:gs pos="95000">
                        <a:schemeClr val="bg2"/>
                      </a:gs>
                    </a:gsLst>
                    <a:lin ang="5400000" scaled="0"/>
                  </a:gradFill>
                </a:rPr>
                <a:t>Install</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it</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from</a:t>
              </a:r>
              <a:r>
                <a:rPr lang="es-ES" sz="1050" spc="-70" dirty="0">
                  <a:gradFill>
                    <a:gsLst>
                      <a:gs pos="2917">
                        <a:schemeClr val="bg2"/>
                      </a:gs>
                      <a:gs pos="95000">
                        <a:schemeClr val="bg2"/>
                      </a:gs>
                    </a:gsLst>
                    <a:lin ang="5400000" scaled="0"/>
                  </a:gradFill>
                </a:rPr>
                <a:t> Windows Store</a:t>
              </a:r>
              <a:endParaRPr lang="en-US" sz="1050" spc="-70" dirty="0">
                <a:gradFill>
                  <a:gsLst>
                    <a:gs pos="2917">
                      <a:schemeClr val="bg2"/>
                    </a:gs>
                    <a:gs pos="95000">
                      <a:schemeClr val="bg2"/>
                    </a:gs>
                  </a:gsLst>
                  <a:lin ang="5400000" scaled="0"/>
                </a:gradFill>
              </a:endParaRPr>
            </a:p>
          </p:txBody>
        </p:sp>
        <p:sp>
          <p:nvSpPr>
            <p:cNvPr id="9" name="TextBox 8">
              <a:extLst>
                <a:ext uri="{FF2B5EF4-FFF2-40B4-BE49-F238E27FC236}">
                  <a16:creationId xmlns:a16="http://schemas.microsoft.com/office/drawing/2014/main" id="{D9B34818-DF63-4FEF-B884-04649E938000}"/>
                </a:ext>
              </a:extLst>
            </p:cNvPr>
            <p:cNvSpPr txBox="1"/>
            <p:nvPr/>
          </p:nvSpPr>
          <p:spPr>
            <a:xfrm>
              <a:off x="4572000" y="412233"/>
              <a:ext cx="831954" cy="615553"/>
            </a:xfrm>
            <a:prstGeom prst="rect">
              <a:avLst/>
            </a:prstGeom>
            <a:noFill/>
          </p:spPr>
          <p:txBody>
            <a:bodyPr wrap="square" lIns="0" tIns="0" rIns="0" bIns="0" rtlCol="0">
              <a:spAutoFit/>
            </a:bodyPr>
            <a:lstStyle/>
            <a:p>
              <a:r>
                <a:rPr lang="es-ES" sz="4000" spc="-70" dirty="0">
                  <a:solidFill>
                    <a:srgbClr val="C00000"/>
                  </a:solidFill>
                </a:rPr>
                <a:t>02.</a:t>
              </a:r>
              <a:endParaRPr lang="en-US" sz="4000" spc="-70" dirty="0">
                <a:solidFill>
                  <a:srgbClr val="C00000"/>
                </a:solidFill>
              </a:endParaRPr>
            </a:p>
          </p:txBody>
        </p:sp>
        <p:sp>
          <p:nvSpPr>
            <p:cNvPr id="10" name="TextBox 9">
              <a:extLst>
                <a:ext uri="{FF2B5EF4-FFF2-40B4-BE49-F238E27FC236}">
                  <a16:creationId xmlns:a16="http://schemas.microsoft.com/office/drawing/2014/main" id="{7C2E9538-96DA-48F5-A52C-EB9C1E65F379}"/>
                </a:ext>
              </a:extLst>
            </p:cNvPr>
            <p:cNvSpPr txBox="1"/>
            <p:nvPr/>
          </p:nvSpPr>
          <p:spPr>
            <a:xfrm>
              <a:off x="5329004" y="488777"/>
              <a:ext cx="1716373"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Install</a:t>
              </a:r>
              <a:r>
                <a:rPr lang="es-ES" sz="1400" spc="-70" dirty="0">
                  <a:gradFill>
                    <a:gsLst>
                      <a:gs pos="2917">
                        <a:schemeClr val="bg2"/>
                      </a:gs>
                      <a:gs pos="95000">
                        <a:schemeClr val="bg2"/>
                      </a:gs>
                    </a:gsLst>
                    <a:lin ang="5400000" scaled="0"/>
                  </a:gradFill>
                </a:rPr>
                <a:t> WSL2</a:t>
              </a:r>
              <a:endParaRPr lang="en-US" sz="1400" spc="-70" dirty="0">
                <a:gradFill>
                  <a:gsLst>
                    <a:gs pos="2917">
                      <a:schemeClr val="bg2"/>
                    </a:gs>
                    <a:gs pos="95000">
                      <a:schemeClr val="bg2"/>
                    </a:gs>
                  </a:gsLst>
                  <a:lin ang="5400000" scaled="0"/>
                </a:gradFill>
              </a:endParaRPr>
            </a:p>
          </p:txBody>
        </p:sp>
        <p:sp>
          <p:nvSpPr>
            <p:cNvPr id="11" name="TextBox 10">
              <a:extLst>
                <a:ext uri="{FF2B5EF4-FFF2-40B4-BE49-F238E27FC236}">
                  <a16:creationId xmlns:a16="http://schemas.microsoft.com/office/drawing/2014/main" id="{ED859CD7-EF13-4F89-904C-84A99BB8F9EF}"/>
                </a:ext>
              </a:extLst>
            </p:cNvPr>
            <p:cNvSpPr txBox="1"/>
            <p:nvPr/>
          </p:nvSpPr>
          <p:spPr>
            <a:xfrm>
              <a:off x="5329004" y="780765"/>
              <a:ext cx="2833140" cy="161583"/>
            </a:xfrm>
            <a:prstGeom prst="rect">
              <a:avLst/>
            </a:prstGeom>
            <a:noFill/>
          </p:spPr>
          <p:txBody>
            <a:bodyPr wrap="square" lIns="0" tIns="0" rIns="0" bIns="0" rtlCol="0">
              <a:spAutoFit/>
            </a:bodyPr>
            <a:lstStyle/>
            <a:p>
              <a:r>
                <a:rPr lang="es-ES" sz="1050" spc="-70" dirty="0">
                  <a:gradFill>
                    <a:gsLst>
                      <a:gs pos="2917">
                        <a:schemeClr val="bg2"/>
                      </a:gs>
                      <a:gs pos="95000">
                        <a:schemeClr val="bg2"/>
                      </a:gs>
                    </a:gsLst>
                    <a:lin ang="5400000" scaled="0"/>
                  </a:gradFill>
                  <a:hlinkClick r:id="rId2"/>
                </a:rPr>
                <a:t>https://docs.microsoft.com/en-us/windows/wsl/install</a:t>
              </a:r>
              <a:endParaRPr lang="es-ES" sz="1050" spc="-70" dirty="0">
                <a:gradFill>
                  <a:gsLst>
                    <a:gs pos="2917">
                      <a:schemeClr val="bg2"/>
                    </a:gs>
                    <a:gs pos="95000">
                      <a:schemeClr val="bg2"/>
                    </a:gs>
                  </a:gsLst>
                  <a:lin ang="5400000" scaled="0"/>
                </a:gradFill>
              </a:endParaRPr>
            </a:p>
          </p:txBody>
        </p:sp>
        <p:sp>
          <p:nvSpPr>
            <p:cNvPr id="12" name="TextBox 11">
              <a:extLst>
                <a:ext uri="{FF2B5EF4-FFF2-40B4-BE49-F238E27FC236}">
                  <a16:creationId xmlns:a16="http://schemas.microsoft.com/office/drawing/2014/main" id="{135E8584-E330-47FB-BF97-98F2A42E72E3}"/>
                </a:ext>
              </a:extLst>
            </p:cNvPr>
            <p:cNvSpPr txBox="1"/>
            <p:nvPr/>
          </p:nvSpPr>
          <p:spPr>
            <a:xfrm>
              <a:off x="1101777" y="1261673"/>
              <a:ext cx="831954" cy="615553"/>
            </a:xfrm>
            <a:prstGeom prst="rect">
              <a:avLst/>
            </a:prstGeom>
            <a:noFill/>
          </p:spPr>
          <p:txBody>
            <a:bodyPr wrap="square" lIns="0" tIns="0" rIns="0" bIns="0" rtlCol="0">
              <a:spAutoFit/>
            </a:bodyPr>
            <a:lstStyle/>
            <a:p>
              <a:r>
                <a:rPr lang="es-ES" sz="4000" spc="-70" dirty="0">
                  <a:solidFill>
                    <a:srgbClr val="92D050"/>
                  </a:solidFill>
                </a:rPr>
                <a:t>03.</a:t>
              </a:r>
              <a:endParaRPr lang="en-US" sz="4000" spc="-70" dirty="0">
                <a:solidFill>
                  <a:srgbClr val="92D050"/>
                </a:solidFill>
              </a:endParaRPr>
            </a:p>
          </p:txBody>
        </p:sp>
        <p:sp>
          <p:nvSpPr>
            <p:cNvPr id="13" name="TextBox 12">
              <a:extLst>
                <a:ext uri="{FF2B5EF4-FFF2-40B4-BE49-F238E27FC236}">
                  <a16:creationId xmlns:a16="http://schemas.microsoft.com/office/drawing/2014/main" id="{6027D0E5-15D7-4AEE-A881-34197A7E662D}"/>
                </a:ext>
              </a:extLst>
            </p:cNvPr>
            <p:cNvSpPr txBox="1"/>
            <p:nvPr/>
          </p:nvSpPr>
          <p:spPr>
            <a:xfrm>
              <a:off x="1858781" y="1338217"/>
              <a:ext cx="1776334"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Beautiful</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prompt</a:t>
              </a:r>
              <a:endParaRPr lang="en-US" sz="1400" spc="-70" dirty="0">
                <a:gradFill>
                  <a:gsLst>
                    <a:gs pos="2917">
                      <a:schemeClr val="bg2"/>
                    </a:gs>
                    <a:gs pos="95000">
                      <a:schemeClr val="bg2"/>
                    </a:gs>
                  </a:gsLst>
                  <a:lin ang="5400000" scaled="0"/>
                </a:gradFill>
              </a:endParaRPr>
            </a:p>
          </p:txBody>
        </p:sp>
        <p:sp>
          <p:nvSpPr>
            <p:cNvPr id="14" name="TextBox 13">
              <a:extLst>
                <a:ext uri="{FF2B5EF4-FFF2-40B4-BE49-F238E27FC236}">
                  <a16:creationId xmlns:a16="http://schemas.microsoft.com/office/drawing/2014/main" id="{870428D2-A37E-4A70-9AE8-20338E43B446}"/>
                </a:ext>
              </a:extLst>
            </p:cNvPr>
            <p:cNvSpPr txBox="1"/>
            <p:nvPr/>
          </p:nvSpPr>
          <p:spPr>
            <a:xfrm>
              <a:off x="1858781" y="1630205"/>
              <a:ext cx="2375940" cy="615553"/>
            </a:xfrm>
            <a:prstGeom prst="rect">
              <a:avLst/>
            </a:prstGeom>
            <a:noFill/>
          </p:spPr>
          <p:txBody>
            <a:bodyPr wrap="square" lIns="0" tIns="0" rIns="0" bIns="0" rtlCol="0">
              <a:spAutoFit/>
            </a:bodyPr>
            <a:lstStyle/>
            <a:p>
              <a:r>
                <a:rPr lang="es-ES" sz="1000" spc="-70" dirty="0">
                  <a:gradFill>
                    <a:gsLst>
                      <a:gs pos="2917">
                        <a:schemeClr val="bg2"/>
                      </a:gs>
                      <a:gs pos="95000">
                        <a:schemeClr val="bg2"/>
                      </a:gs>
                    </a:gsLst>
                    <a:lin ang="5400000" scaled="0"/>
                  </a:gradFill>
                  <a:hlinkClick r:id="rId3"/>
                </a:rPr>
                <a:t>https://www.hanselman.com/blog/how-to-make-a-pretty-prompt-in-windows-terminal-with-powerline-nerd-fonts-cascadia-code-wsl-and-ohmyposh</a:t>
              </a:r>
              <a:endParaRPr lang="en-US" sz="1000" spc="-70" dirty="0">
                <a:gradFill>
                  <a:gsLst>
                    <a:gs pos="2917">
                      <a:schemeClr val="bg2"/>
                    </a:gs>
                    <a:gs pos="95000">
                      <a:schemeClr val="bg2"/>
                    </a:gs>
                  </a:gsLst>
                  <a:lin ang="5400000" scaled="0"/>
                </a:gradFill>
              </a:endParaRPr>
            </a:p>
          </p:txBody>
        </p:sp>
        <p:sp>
          <p:nvSpPr>
            <p:cNvPr id="15" name="TextBox 14">
              <a:extLst>
                <a:ext uri="{FF2B5EF4-FFF2-40B4-BE49-F238E27FC236}">
                  <a16:creationId xmlns:a16="http://schemas.microsoft.com/office/drawing/2014/main" id="{633631A3-9F74-4E2F-8AE7-3562AAA75ABE}"/>
                </a:ext>
              </a:extLst>
            </p:cNvPr>
            <p:cNvSpPr txBox="1"/>
            <p:nvPr/>
          </p:nvSpPr>
          <p:spPr>
            <a:xfrm>
              <a:off x="4572000" y="1261673"/>
              <a:ext cx="831954" cy="615553"/>
            </a:xfrm>
            <a:prstGeom prst="rect">
              <a:avLst/>
            </a:prstGeom>
            <a:noFill/>
          </p:spPr>
          <p:txBody>
            <a:bodyPr wrap="square" lIns="0" tIns="0" rIns="0" bIns="0" rtlCol="0">
              <a:spAutoFit/>
            </a:bodyPr>
            <a:lstStyle/>
            <a:p>
              <a:r>
                <a:rPr lang="es-ES" sz="4000" spc="-70" dirty="0">
                  <a:solidFill>
                    <a:srgbClr val="FF2700"/>
                  </a:solidFill>
                </a:rPr>
                <a:t>04.</a:t>
              </a:r>
              <a:endParaRPr lang="en-US" sz="4000" spc="-70" dirty="0">
                <a:solidFill>
                  <a:srgbClr val="FF2700"/>
                </a:solidFill>
              </a:endParaRPr>
            </a:p>
          </p:txBody>
        </p:sp>
        <p:sp>
          <p:nvSpPr>
            <p:cNvPr id="16" name="TextBox 15">
              <a:extLst>
                <a:ext uri="{FF2B5EF4-FFF2-40B4-BE49-F238E27FC236}">
                  <a16:creationId xmlns:a16="http://schemas.microsoft.com/office/drawing/2014/main" id="{984673C4-8DAA-4F23-ACEA-86CBC60B97A2}"/>
                </a:ext>
              </a:extLst>
            </p:cNvPr>
            <p:cNvSpPr txBox="1"/>
            <p:nvPr/>
          </p:nvSpPr>
          <p:spPr>
            <a:xfrm>
              <a:off x="5329004" y="1338217"/>
              <a:ext cx="2091127"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Install</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Node</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Version</a:t>
              </a:r>
              <a:r>
                <a:rPr lang="es-ES" sz="1400" spc="-70" dirty="0">
                  <a:gradFill>
                    <a:gsLst>
                      <a:gs pos="2917">
                        <a:schemeClr val="bg2"/>
                      </a:gs>
                      <a:gs pos="95000">
                        <a:schemeClr val="bg2"/>
                      </a:gs>
                    </a:gsLst>
                    <a:lin ang="5400000" scaled="0"/>
                  </a:gradFill>
                </a:rPr>
                <a:t> Manager</a:t>
              </a:r>
              <a:endParaRPr lang="en-US" sz="1400" spc="-70" dirty="0">
                <a:gradFill>
                  <a:gsLst>
                    <a:gs pos="2917">
                      <a:schemeClr val="bg2"/>
                    </a:gs>
                    <a:gs pos="95000">
                      <a:schemeClr val="bg2"/>
                    </a:gs>
                  </a:gsLst>
                  <a:lin ang="5400000" scaled="0"/>
                </a:gradFill>
              </a:endParaRPr>
            </a:p>
          </p:txBody>
        </p:sp>
        <p:sp>
          <p:nvSpPr>
            <p:cNvPr id="17" name="TextBox 16">
              <a:extLst>
                <a:ext uri="{FF2B5EF4-FFF2-40B4-BE49-F238E27FC236}">
                  <a16:creationId xmlns:a16="http://schemas.microsoft.com/office/drawing/2014/main" id="{517834C7-6E29-49A5-9DE8-5112977137FA}"/>
                </a:ext>
              </a:extLst>
            </p:cNvPr>
            <p:cNvSpPr txBox="1"/>
            <p:nvPr/>
          </p:nvSpPr>
          <p:spPr>
            <a:xfrm>
              <a:off x="5329004" y="1630205"/>
              <a:ext cx="2833140" cy="161583"/>
            </a:xfrm>
            <a:prstGeom prst="rect">
              <a:avLst/>
            </a:prstGeom>
            <a:noFill/>
          </p:spPr>
          <p:txBody>
            <a:bodyPr wrap="square" lIns="0" tIns="0" rIns="0" bIns="0" rtlCol="0">
              <a:spAutoFit/>
            </a:bodyPr>
            <a:lstStyle/>
            <a:p>
              <a:r>
                <a:rPr lang="es-ES" sz="1050" spc="-70" dirty="0">
                  <a:gradFill>
                    <a:gsLst>
                      <a:gs pos="2917">
                        <a:schemeClr val="bg2"/>
                      </a:gs>
                      <a:gs pos="95000">
                        <a:schemeClr val="bg2"/>
                      </a:gs>
                    </a:gsLst>
                    <a:lin ang="5400000" scaled="0"/>
                  </a:gradFill>
                  <a:hlinkClick r:id="rId4"/>
                </a:rPr>
                <a:t>https://github.com/nvm-sh/nvm</a:t>
              </a:r>
              <a:endParaRPr lang="es-ES" sz="1050" spc="-70" dirty="0">
                <a:gradFill>
                  <a:gsLst>
                    <a:gs pos="2917">
                      <a:schemeClr val="bg2"/>
                    </a:gs>
                    <a:gs pos="95000">
                      <a:schemeClr val="bg2"/>
                    </a:gs>
                  </a:gsLst>
                  <a:lin ang="5400000" scaled="0"/>
                </a:gradFill>
              </a:endParaRPr>
            </a:p>
          </p:txBody>
        </p:sp>
        <p:sp>
          <p:nvSpPr>
            <p:cNvPr id="18" name="TextBox 17">
              <a:extLst>
                <a:ext uri="{FF2B5EF4-FFF2-40B4-BE49-F238E27FC236}">
                  <a16:creationId xmlns:a16="http://schemas.microsoft.com/office/drawing/2014/main" id="{DF414EF8-F475-4C81-B0AA-EAEF3EBB788F}"/>
                </a:ext>
              </a:extLst>
            </p:cNvPr>
            <p:cNvSpPr txBox="1"/>
            <p:nvPr/>
          </p:nvSpPr>
          <p:spPr>
            <a:xfrm>
              <a:off x="1101777" y="2380440"/>
              <a:ext cx="831954" cy="615553"/>
            </a:xfrm>
            <a:prstGeom prst="rect">
              <a:avLst/>
            </a:prstGeom>
            <a:noFill/>
          </p:spPr>
          <p:txBody>
            <a:bodyPr wrap="square" lIns="0" tIns="0" rIns="0" bIns="0" rtlCol="0">
              <a:spAutoFit/>
            </a:bodyPr>
            <a:lstStyle/>
            <a:p>
              <a:r>
                <a:rPr lang="es-ES" sz="4000" spc="-70" dirty="0">
                  <a:solidFill>
                    <a:schemeClr val="accent2">
                      <a:lumMod val="75000"/>
                    </a:schemeClr>
                  </a:solidFill>
                </a:rPr>
                <a:t>05.</a:t>
              </a:r>
              <a:endParaRPr lang="en-US" sz="4000" spc="-70" dirty="0">
                <a:solidFill>
                  <a:schemeClr val="accent2">
                    <a:lumMod val="75000"/>
                  </a:schemeClr>
                </a:solidFill>
              </a:endParaRPr>
            </a:p>
          </p:txBody>
        </p:sp>
        <p:sp>
          <p:nvSpPr>
            <p:cNvPr id="19" name="TextBox 18">
              <a:extLst>
                <a:ext uri="{FF2B5EF4-FFF2-40B4-BE49-F238E27FC236}">
                  <a16:creationId xmlns:a16="http://schemas.microsoft.com/office/drawing/2014/main" id="{F8D1C51D-11C6-4C68-950E-BF144CFE35DD}"/>
                </a:ext>
              </a:extLst>
            </p:cNvPr>
            <p:cNvSpPr txBox="1"/>
            <p:nvPr/>
          </p:nvSpPr>
          <p:spPr>
            <a:xfrm>
              <a:off x="1858780" y="2456984"/>
              <a:ext cx="2031167"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Install</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NodeJS</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using</a:t>
              </a:r>
              <a:r>
                <a:rPr lang="es-ES" sz="1400" spc="-70" dirty="0">
                  <a:gradFill>
                    <a:gsLst>
                      <a:gs pos="2917">
                        <a:schemeClr val="bg2"/>
                      </a:gs>
                      <a:gs pos="95000">
                        <a:schemeClr val="bg2"/>
                      </a:gs>
                    </a:gsLst>
                    <a:lin ang="5400000" scaled="0"/>
                  </a:gradFill>
                </a:rPr>
                <a:t> NVM</a:t>
              </a:r>
              <a:endParaRPr lang="en-US" sz="1400" spc="-70" dirty="0">
                <a:gradFill>
                  <a:gsLst>
                    <a:gs pos="2917">
                      <a:schemeClr val="bg2"/>
                    </a:gs>
                    <a:gs pos="95000">
                      <a:schemeClr val="bg2"/>
                    </a:gs>
                  </a:gsLst>
                  <a:lin ang="5400000" scaled="0"/>
                </a:gradFill>
              </a:endParaRPr>
            </a:p>
          </p:txBody>
        </p:sp>
        <p:sp>
          <p:nvSpPr>
            <p:cNvPr id="21" name="TextBox 20">
              <a:extLst>
                <a:ext uri="{FF2B5EF4-FFF2-40B4-BE49-F238E27FC236}">
                  <a16:creationId xmlns:a16="http://schemas.microsoft.com/office/drawing/2014/main" id="{527747CC-A136-4EB7-AB89-568CDFB15E08}"/>
                </a:ext>
              </a:extLst>
            </p:cNvPr>
            <p:cNvSpPr txBox="1"/>
            <p:nvPr/>
          </p:nvSpPr>
          <p:spPr>
            <a:xfrm>
              <a:off x="4572000" y="2380440"/>
              <a:ext cx="831954" cy="615553"/>
            </a:xfrm>
            <a:prstGeom prst="rect">
              <a:avLst/>
            </a:prstGeom>
            <a:noFill/>
          </p:spPr>
          <p:txBody>
            <a:bodyPr wrap="square" lIns="0" tIns="0" rIns="0" bIns="0" rtlCol="0">
              <a:spAutoFit/>
            </a:bodyPr>
            <a:lstStyle/>
            <a:p>
              <a:r>
                <a:rPr lang="es-ES" sz="4000" spc="-70" dirty="0">
                  <a:solidFill>
                    <a:srgbClr val="7030A0"/>
                  </a:solidFill>
                </a:rPr>
                <a:t>06.</a:t>
              </a:r>
              <a:endParaRPr lang="en-US" sz="4000" spc="-70" dirty="0">
                <a:solidFill>
                  <a:srgbClr val="7030A0"/>
                </a:solidFill>
              </a:endParaRPr>
            </a:p>
          </p:txBody>
        </p:sp>
        <p:sp>
          <p:nvSpPr>
            <p:cNvPr id="22" name="TextBox 21">
              <a:extLst>
                <a:ext uri="{FF2B5EF4-FFF2-40B4-BE49-F238E27FC236}">
                  <a16:creationId xmlns:a16="http://schemas.microsoft.com/office/drawing/2014/main" id="{1F56BF66-4754-4B32-A3B2-B5F868E1F8B8}"/>
                </a:ext>
              </a:extLst>
            </p:cNvPr>
            <p:cNvSpPr txBox="1"/>
            <p:nvPr/>
          </p:nvSpPr>
          <p:spPr>
            <a:xfrm>
              <a:off x="5329004" y="2456984"/>
              <a:ext cx="1716373"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Setup</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SPFx</a:t>
              </a:r>
              <a:endParaRPr lang="en-US" sz="1400" spc="-70" dirty="0">
                <a:gradFill>
                  <a:gsLst>
                    <a:gs pos="2917">
                      <a:schemeClr val="bg2"/>
                    </a:gs>
                    <a:gs pos="95000">
                      <a:schemeClr val="bg2"/>
                    </a:gs>
                  </a:gsLst>
                  <a:lin ang="5400000" scaled="0"/>
                </a:gradFill>
              </a:endParaRPr>
            </a:p>
          </p:txBody>
        </p:sp>
        <p:sp>
          <p:nvSpPr>
            <p:cNvPr id="25" name="TextBox 24">
              <a:extLst>
                <a:ext uri="{FF2B5EF4-FFF2-40B4-BE49-F238E27FC236}">
                  <a16:creationId xmlns:a16="http://schemas.microsoft.com/office/drawing/2014/main" id="{77B6D47D-508F-4A81-8BB8-73AD47CD0F22}"/>
                </a:ext>
              </a:extLst>
            </p:cNvPr>
            <p:cNvSpPr txBox="1"/>
            <p:nvPr/>
          </p:nvSpPr>
          <p:spPr>
            <a:xfrm>
              <a:off x="1101777" y="3416269"/>
              <a:ext cx="831954" cy="615553"/>
            </a:xfrm>
            <a:prstGeom prst="rect">
              <a:avLst/>
            </a:prstGeom>
            <a:noFill/>
          </p:spPr>
          <p:txBody>
            <a:bodyPr wrap="square" lIns="0" tIns="0" rIns="0" bIns="0" rtlCol="0">
              <a:spAutoFit/>
            </a:bodyPr>
            <a:lstStyle/>
            <a:p>
              <a:r>
                <a:rPr lang="es-ES" sz="4000" spc="-70" dirty="0">
                  <a:solidFill>
                    <a:schemeClr val="accent3">
                      <a:lumMod val="75000"/>
                    </a:schemeClr>
                  </a:solidFill>
                </a:rPr>
                <a:t>07.</a:t>
              </a:r>
              <a:endParaRPr lang="en-US" sz="4000" spc="-70" dirty="0">
                <a:solidFill>
                  <a:schemeClr val="accent3">
                    <a:lumMod val="75000"/>
                  </a:schemeClr>
                </a:solidFill>
              </a:endParaRPr>
            </a:p>
          </p:txBody>
        </p:sp>
        <p:sp>
          <p:nvSpPr>
            <p:cNvPr id="26" name="TextBox 25">
              <a:extLst>
                <a:ext uri="{FF2B5EF4-FFF2-40B4-BE49-F238E27FC236}">
                  <a16:creationId xmlns:a16="http://schemas.microsoft.com/office/drawing/2014/main" id="{73F5020A-C2F0-4673-A7FB-4FFA11AC1AB1}"/>
                </a:ext>
              </a:extLst>
            </p:cNvPr>
            <p:cNvSpPr txBox="1"/>
            <p:nvPr/>
          </p:nvSpPr>
          <p:spPr>
            <a:xfrm>
              <a:off x="1858781" y="3492813"/>
              <a:ext cx="1776334" cy="215444"/>
            </a:xfrm>
            <a:prstGeom prst="rect">
              <a:avLst/>
            </a:prstGeom>
            <a:noFill/>
          </p:spPr>
          <p:txBody>
            <a:bodyPr wrap="square" lIns="0" tIns="0" rIns="0" bIns="0" rtlCol="0">
              <a:spAutoFit/>
            </a:bodyPr>
            <a:lstStyle/>
            <a:p>
              <a:r>
                <a:rPr lang="es-ES" sz="1400" spc="-70" dirty="0" err="1">
                  <a:gradFill>
                    <a:gsLst>
                      <a:gs pos="2917">
                        <a:schemeClr val="bg2"/>
                      </a:gs>
                      <a:gs pos="95000">
                        <a:schemeClr val="bg2"/>
                      </a:gs>
                    </a:gsLst>
                    <a:lin ang="5400000" scaled="0"/>
                  </a:gradFill>
                </a:rPr>
                <a:t>SPFx</a:t>
              </a:r>
              <a:r>
                <a:rPr lang="es-ES" sz="1400" spc="-70" dirty="0">
                  <a:gradFill>
                    <a:gsLst>
                      <a:gs pos="2917">
                        <a:schemeClr val="bg2"/>
                      </a:gs>
                      <a:gs pos="95000">
                        <a:schemeClr val="bg2"/>
                      </a:gs>
                    </a:gsLst>
                    <a:lin ang="5400000" scaled="0"/>
                  </a:gradFill>
                </a:rPr>
                <a:t> </a:t>
              </a:r>
              <a:r>
                <a:rPr lang="es-ES" sz="1400" spc="-70" dirty="0" err="1">
                  <a:gradFill>
                    <a:gsLst>
                      <a:gs pos="2917">
                        <a:schemeClr val="bg2"/>
                      </a:gs>
                      <a:gs pos="95000">
                        <a:schemeClr val="bg2"/>
                      </a:gs>
                    </a:gsLst>
                    <a:lin ang="5400000" scaled="0"/>
                  </a:gradFill>
                </a:rPr>
                <a:t>certificate</a:t>
              </a:r>
              <a:endParaRPr lang="en-US" sz="1400" spc="-70" dirty="0">
                <a:gradFill>
                  <a:gsLst>
                    <a:gs pos="2917">
                      <a:schemeClr val="bg2"/>
                    </a:gs>
                    <a:gs pos="95000">
                      <a:schemeClr val="bg2"/>
                    </a:gs>
                  </a:gsLst>
                  <a:lin ang="5400000" scaled="0"/>
                </a:gradFill>
              </a:endParaRPr>
            </a:p>
          </p:txBody>
        </p:sp>
        <p:sp>
          <p:nvSpPr>
            <p:cNvPr id="27" name="TextBox 26">
              <a:extLst>
                <a:ext uri="{FF2B5EF4-FFF2-40B4-BE49-F238E27FC236}">
                  <a16:creationId xmlns:a16="http://schemas.microsoft.com/office/drawing/2014/main" id="{D0DC7134-8894-4A7A-A711-8D61BB8B5B26}"/>
                </a:ext>
              </a:extLst>
            </p:cNvPr>
            <p:cNvSpPr txBox="1"/>
            <p:nvPr/>
          </p:nvSpPr>
          <p:spPr>
            <a:xfrm>
              <a:off x="1858781" y="3784801"/>
              <a:ext cx="1716373" cy="807913"/>
            </a:xfrm>
            <a:prstGeom prst="rect">
              <a:avLst/>
            </a:prstGeom>
            <a:noFill/>
          </p:spPr>
          <p:txBody>
            <a:bodyPr wrap="square" lIns="0" tIns="0" rIns="0" bIns="0" rtlCol="0">
              <a:spAutoFit/>
            </a:bodyPr>
            <a:lstStyle/>
            <a:p>
              <a:r>
                <a:rPr lang="es-ES" sz="1050" spc="-70" dirty="0">
                  <a:gradFill>
                    <a:gsLst>
                      <a:gs pos="2917">
                        <a:schemeClr val="bg2"/>
                      </a:gs>
                      <a:gs pos="95000">
                        <a:schemeClr val="bg2"/>
                      </a:gs>
                    </a:gsLst>
                    <a:lin ang="5400000" scaled="0"/>
                  </a:gradFill>
                </a:rPr>
                <a:t>New </a:t>
              </a:r>
              <a:r>
                <a:rPr lang="es-ES" sz="1050" spc="-70" dirty="0" err="1">
                  <a:gradFill>
                    <a:gsLst>
                      <a:gs pos="2917">
                        <a:schemeClr val="bg2"/>
                      </a:gs>
                      <a:gs pos="95000">
                        <a:schemeClr val="bg2"/>
                      </a:gs>
                    </a:gsLst>
                    <a:lin ang="5400000" scaled="0"/>
                  </a:gradFill>
                </a:rPr>
                <a:t>SPFx</a:t>
              </a:r>
              <a:r>
                <a:rPr lang="es-ES" sz="1050" spc="-70" dirty="0">
                  <a:gradFill>
                    <a:gsLst>
                      <a:gs pos="2917">
                        <a:schemeClr val="bg2"/>
                      </a:gs>
                      <a:gs pos="95000">
                        <a:schemeClr val="bg2"/>
                      </a:gs>
                    </a:gsLst>
                    <a:lin ang="5400000" scaled="0"/>
                  </a:gradFill>
                </a:rPr>
                <a:t> Project</a:t>
              </a:r>
            </a:p>
            <a:p>
              <a:r>
                <a:rPr lang="es-ES" sz="1050" spc="-70" dirty="0" err="1">
                  <a:solidFill>
                    <a:srgbClr val="92D050"/>
                  </a:solidFill>
                </a:rPr>
                <a:t>Npm</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install</a:t>
              </a:r>
              <a:endParaRPr lang="es-ES" sz="1050" spc="-70" dirty="0">
                <a:gradFill>
                  <a:gsLst>
                    <a:gs pos="2917">
                      <a:schemeClr val="bg2"/>
                    </a:gs>
                    <a:gs pos="95000">
                      <a:schemeClr val="bg2"/>
                    </a:gs>
                  </a:gsLst>
                  <a:lin ang="5400000" scaled="0"/>
                </a:gradFill>
              </a:endParaRPr>
            </a:p>
            <a:p>
              <a:r>
                <a:rPr lang="es-ES" sz="1050" spc="-70" dirty="0" err="1">
                  <a:solidFill>
                    <a:srgbClr val="0DA2C2"/>
                  </a:solidFill>
                </a:rPr>
                <a:t>Gulp</a:t>
              </a:r>
              <a:r>
                <a:rPr lang="es-ES" sz="1050" spc="-70" dirty="0">
                  <a:gradFill>
                    <a:gsLst>
                      <a:gs pos="2917">
                        <a:schemeClr val="bg2"/>
                      </a:gs>
                      <a:gs pos="95000">
                        <a:schemeClr val="bg2"/>
                      </a:gs>
                    </a:gsLst>
                    <a:lin ang="5400000" scaled="0"/>
                  </a:gradFill>
                </a:rPr>
                <a:t> trust-</a:t>
              </a:r>
              <a:r>
                <a:rPr lang="es-ES" sz="1050" spc="-70" dirty="0" err="1">
                  <a:gradFill>
                    <a:gsLst>
                      <a:gs pos="2917">
                        <a:schemeClr val="bg2"/>
                      </a:gs>
                      <a:gs pos="95000">
                        <a:schemeClr val="bg2"/>
                      </a:gs>
                    </a:gsLst>
                    <a:lin ang="5400000" scaled="0"/>
                  </a:gradFill>
                </a:rPr>
                <a:t>dev</a:t>
              </a:r>
              <a:r>
                <a:rPr lang="es-ES" sz="1050" spc="-70" dirty="0">
                  <a:gradFill>
                    <a:gsLst>
                      <a:gs pos="2917">
                        <a:schemeClr val="bg2"/>
                      </a:gs>
                      <a:gs pos="95000">
                        <a:schemeClr val="bg2"/>
                      </a:gs>
                    </a:gsLst>
                    <a:lin ang="5400000" scaled="0"/>
                  </a:gradFill>
                </a:rPr>
                <a:t>-</a:t>
              </a:r>
              <a:r>
                <a:rPr lang="es-ES" sz="1050" spc="-70" dirty="0" err="1">
                  <a:gradFill>
                    <a:gsLst>
                      <a:gs pos="2917">
                        <a:schemeClr val="bg2"/>
                      </a:gs>
                      <a:gs pos="95000">
                        <a:schemeClr val="bg2"/>
                      </a:gs>
                    </a:gsLst>
                    <a:lin ang="5400000" scaled="0"/>
                  </a:gradFill>
                </a:rPr>
                <a:t>cert</a:t>
              </a:r>
              <a:endParaRPr lang="es-ES" sz="1050" spc="-70" dirty="0">
                <a:gradFill>
                  <a:gsLst>
                    <a:gs pos="2917">
                      <a:schemeClr val="bg2"/>
                    </a:gs>
                    <a:gs pos="95000">
                      <a:schemeClr val="bg2"/>
                    </a:gs>
                  </a:gsLst>
                  <a:lin ang="5400000" scaled="0"/>
                </a:gradFill>
              </a:endParaRPr>
            </a:p>
            <a:p>
              <a:r>
                <a:rPr lang="es-ES" sz="1050" spc="-70" dirty="0" err="1">
                  <a:gradFill>
                    <a:gsLst>
                      <a:gs pos="2917">
                        <a:schemeClr val="bg2"/>
                      </a:gs>
                      <a:gs pos="95000">
                        <a:schemeClr val="bg2"/>
                      </a:gs>
                    </a:gsLst>
                    <a:lin ang="5400000" scaled="0"/>
                  </a:gradFill>
                </a:rPr>
                <a:t>Import</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manually</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the</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certificate</a:t>
              </a:r>
              <a:r>
                <a:rPr lang="es-ES" sz="1050" spc="-70" dirty="0">
                  <a:gradFill>
                    <a:gsLst>
                      <a:gs pos="2917">
                        <a:schemeClr val="bg2"/>
                      </a:gs>
                      <a:gs pos="95000">
                        <a:schemeClr val="bg2"/>
                      </a:gs>
                    </a:gsLst>
                    <a:lin ang="5400000" scaled="0"/>
                  </a:gradFill>
                </a:rPr>
                <a:t> </a:t>
              </a:r>
              <a:r>
                <a:rPr lang="es-ES" sz="1050" spc="-70" dirty="0" err="1">
                  <a:gradFill>
                    <a:gsLst>
                      <a:gs pos="2917">
                        <a:schemeClr val="bg2"/>
                      </a:gs>
                      <a:gs pos="95000">
                        <a:schemeClr val="bg2"/>
                      </a:gs>
                    </a:gsLst>
                    <a:lin ang="5400000" scaled="0"/>
                  </a:gradFill>
                </a:rPr>
                <a:t>found</a:t>
              </a:r>
              <a:r>
                <a:rPr lang="es-ES" sz="1050" spc="-70" dirty="0">
                  <a:gradFill>
                    <a:gsLst>
                      <a:gs pos="2917">
                        <a:schemeClr val="bg2"/>
                      </a:gs>
                      <a:gs pos="95000">
                        <a:schemeClr val="bg2"/>
                      </a:gs>
                    </a:gsLst>
                    <a:lin ang="5400000" scaled="0"/>
                  </a:gradFill>
                </a:rPr>
                <a:t>: </a:t>
              </a:r>
              <a:r>
                <a:rPr lang="es-ES" sz="1050" b="1" i="1" spc="-70" dirty="0">
                  <a:gradFill>
                    <a:gsLst>
                      <a:gs pos="2917">
                        <a:schemeClr val="bg2"/>
                      </a:gs>
                      <a:gs pos="95000">
                        <a:schemeClr val="bg2"/>
                      </a:gs>
                    </a:gsLst>
                    <a:lin ang="5400000" scaled="0"/>
                  </a:gradFill>
                </a:rPr>
                <a:t>$home/.</a:t>
              </a:r>
              <a:r>
                <a:rPr lang="es-ES" sz="1050" b="1" i="1" spc="-70" dirty="0" err="1">
                  <a:gradFill>
                    <a:gsLst>
                      <a:gs pos="2917">
                        <a:schemeClr val="bg2"/>
                      </a:gs>
                      <a:gs pos="95000">
                        <a:schemeClr val="bg2"/>
                      </a:gs>
                    </a:gsLst>
                    <a:lin ang="5400000" scaled="0"/>
                  </a:gradFill>
                </a:rPr>
                <a:t>rushstack</a:t>
              </a:r>
              <a:endParaRPr lang="en-US" sz="1050" b="1" i="1" spc="-70" dirty="0">
                <a:gradFill>
                  <a:gsLst>
                    <a:gs pos="2917">
                      <a:schemeClr val="bg2"/>
                    </a:gs>
                    <a:gs pos="95000">
                      <a:schemeClr val="bg2"/>
                    </a:gs>
                  </a:gsLst>
                  <a:lin ang="5400000" scaled="0"/>
                </a:gradFill>
              </a:endParaRPr>
            </a:p>
          </p:txBody>
        </p:sp>
        <p:sp>
          <p:nvSpPr>
            <p:cNvPr id="28" name="TextBox 27">
              <a:extLst>
                <a:ext uri="{FF2B5EF4-FFF2-40B4-BE49-F238E27FC236}">
                  <a16:creationId xmlns:a16="http://schemas.microsoft.com/office/drawing/2014/main" id="{1474992B-F7CE-4CAC-BF0A-FEA6CCBE0EE0}"/>
                </a:ext>
              </a:extLst>
            </p:cNvPr>
            <p:cNvSpPr txBox="1"/>
            <p:nvPr/>
          </p:nvSpPr>
          <p:spPr>
            <a:xfrm>
              <a:off x="4572000" y="3416269"/>
              <a:ext cx="831954" cy="615553"/>
            </a:xfrm>
            <a:prstGeom prst="rect">
              <a:avLst/>
            </a:prstGeom>
            <a:noFill/>
          </p:spPr>
          <p:txBody>
            <a:bodyPr wrap="square" lIns="0" tIns="0" rIns="0" bIns="0" rtlCol="0">
              <a:spAutoFit/>
            </a:bodyPr>
            <a:lstStyle/>
            <a:p>
              <a:r>
                <a:rPr lang="es-ES" sz="4000" spc="-70" dirty="0">
                  <a:solidFill>
                    <a:schemeClr val="accent4"/>
                  </a:solidFill>
                </a:rPr>
                <a:t>08.</a:t>
              </a:r>
              <a:endParaRPr lang="en-US" sz="4000" spc="-70" dirty="0">
                <a:solidFill>
                  <a:schemeClr val="accent4"/>
                </a:solidFill>
              </a:endParaRPr>
            </a:p>
          </p:txBody>
        </p:sp>
        <p:sp>
          <p:nvSpPr>
            <p:cNvPr id="29" name="TextBox 28">
              <a:extLst>
                <a:ext uri="{FF2B5EF4-FFF2-40B4-BE49-F238E27FC236}">
                  <a16:creationId xmlns:a16="http://schemas.microsoft.com/office/drawing/2014/main" id="{91630F41-AB01-4BF7-9B76-BCFB5C721FED}"/>
                </a:ext>
              </a:extLst>
            </p:cNvPr>
            <p:cNvSpPr txBox="1"/>
            <p:nvPr/>
          </p:nvSpPr>
          <p:spPr>
            <a:xfrm>
              <a:off x="5329004" y="3492813"/>
              <a:ext cx="1716373" cy="215444"/>
            </a:xfrm>
            <a:prstGeom prst="rect">
              <a:avLst/>
            </a:prstGeom>
            <a:noFill/>
          </p:spPr>
          <p:txBody>
            <a:bodyPr wrap="square" lIns="0" tIns="0" rIns="0" bIns="0" rtlCol="0">
              <a:spAutoFit/>
            </a:bodyPr>
            <a:lstStyle/>
            <a:p>
              <a:r>
                <a:rPr lang="es-ES" sz="1400" spc="-70" dirty="0">
                  <a:gradFill>
                    <a:gsLst>
                      <a:gs pos="2917">
                        <a:schemeClr val="bg2"/>
                      </a:gs>
                      <a:gs pos="95000">
                        <a:schemeClr val="bg2"/>
                      </a:gs>
                    </a:gsLst>
                    <a:lin ang="5400000" scaled="0"/>
                  </a:gradFill>
                </a:rPr>
                <a:t>Git </a:t>
              </a:r>
              <a:r>
                <a:rPr lang="es-ES" sz="1400" spc="-70" dirty="0" err="1">
                  <a:gradFill>
                    <a:gsLst>
                      <a:gs pos="2917">
                        <a:schemeClr val="bg2"/>
                      </a:gs>
                      <a:gs pos="95000">
                        <a:schemeClr val="bg2"/>
                      </a:gs>
                    </a:gsLst>
                    <a:lin ang="5400000" scaled="0"/>
                  </a:gradFill>
                </a:rPr>
                <a:t>Setup</a:t>
              </a:r>
              <a:endParaRPr lang="en-US" sz="1400" spc="-70" dirty="0">
                <a:gradFill>
                  <a:gsLst>
                    <a:gs pos="2917">
                      <a:schemeClr val="bg2"/>
                    </a:gs>
                    <a:gs pos="95000">
                      <a:schemeClr val="bg2"/>
                    </a:gs>
                  </a:gsLst>
                  <a:lin ang="5400000" scaled="0"/>
                </a:gradFill>
              </a:endParaRPr>
            </a:p>
          </p:txBody>
        </p:sp>
        <p:sp>
          <p:nvSpPr>
            <p:cNvPr id="36" name="Rectangle 2">
              <a:extLst>
                <a:ext uri="{FF2B5EF4-FFF2-40B4-BE49-F238E27FC236}">
                  <a16:creationId xmlns:a16="http://schemas.microsoft.com/office/drawing/2014/main" id="{3AD35EBA-6F15-4E13-B572-DB2B17A62F02}"/>
                </a:ext>
              </a:extLst>
            </p:cNvPr>
            <p:cNvSpPr>
              <a:spLocks noChangeArrowheads="1"/>
            </p:cNvSpPr>
            <p:nvPr/>
          </p:nvSpPr>
          <p:spPr bwMode="auto">
            <a:xfrm>
              <a:off x="1858780" y="2667020"/>
              <a:ext cx="202367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err="1">
                  <a:ln>
                    <a:noFill/>
                  </a:ln>
                  <a:solidFill>
                    <a:srgbClr val="000000"/>
                  </a:solidFill>
                  <a:effectLst/>
                  <a:latin typeface="Monaco"/>
                </a:rPr>
                <a:t>nvm</a:t>
              </a:r>
              <a:r>
                <a:rPr kumimoji="0" lang="en-US" altLang="en-US" sz="1000" b="0" i="0" u="none" strike="noStrike" cap="none" normalizeH="0" baseline="0" dirty="0">
                  <a:ln>
                    <a:noFill/>
                  </a:ln>
                  <a:solidFill>
                    <a:srgbClr val="000000"/>
                  </a:solidFill>
                  <a:effectLst/>
                  <a:latin typeface="Monaco"/>
                </a:rPr>
                <a:t> </a:t>
              </a:r>
              <a:r>
                <a:rPr kumimoji="0" lang="en-US" altLang="en-US" sz="1000" b="0" i="0" u="none" strike="noStrike" cap="none" normalizeH="0" baseline="0" dirty="0">
                  <a:ln>
                    <a:noFill/>
                  </a:ln>
                  <a:solidFill>
                    <a:srgbClr val="FF1493"/>
                  </a:solidFill>
                  <a:effectLst/>
                  <a:latin typeface="Monaco"/>
                </a:rPr>
                <a:t>install</a:t>
              </a:r>
              <a:r>
                <a:rPr kumimoji="0" lang="en-US" altLang="en-US" sz="1400" b="0" i="0" u="none" strike="noStrike" cap="none" normalizeH="0" baseline="0" dirty="0">
                  <a:ln>
                    <a:noFill/>
                  </a:ln>
                  <a:solidFill>
                    <a:srgbClr val="383838"/>
                  </a:solidFill>
                  <a:effectLst/>
                  <a:latin typeface="Monaco"/>
                </a:rPr>
                <a:t> </a:t>
              </a:r>
              <a:r>
                <a:rPr kumimoji="0" lang="en-US" altLang="en-US" sz="1000" b="0" i="0" u="none" strike="noStrike" cap="none" normalizeH="0" baseline="0" dirty="0">
                  <a:ln>
                    <a:noFill/>
                  </a:ln>
                  <a:solidFill>
                    <a:srgbClr val="000000"/>
                  </a:solidFill>
                  <a:effectLst/>
                  <a:latin typeface="Monaco"/>
                </a:rPr>
                <a:t>14.18.1</a:t>
              </a:r>
              <a:endParaRPr kumimoji="0" lang="en-US" altLang="en-US" sz="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err="1">
                  <a:ln>
                    <a:noFill/>
                  </a:ln>
                  <a:solidFill>
                    <a:srgbClr val="000000"/>
                  </a:solidFill>
                  <a:effectLst/>
                  <a:latin typeface="Monaco"/>
                </a:rPr>
                <a:t>nvm</a:t>
              </a:r>
              <a:r>
                <a:rPr kumimoji="0" lang="en-US" altLang="en-US" sz="1000" b="0" i="0" u="none" strike="noStrike" cap="none" normalizeH="0" baseline="0" dirty="0">
                  <a:ln>
                    <a:noFill/>
                  </a:ln>
                  <a:solidFill>
                    <a:srgbClr val="000000"/>
                  </a:solidFill>
                  <a:effectLst/>
                  <a:latin typeface="Monaco"/>
                </a:rPr>
                <a:t> use 14.18.1</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7" name="Rectangle 3">
              <a:extLst>
                <a:ext uri="{FF2B5EF4-FFF2-40B4-BE49-F238E27FC236}">
                  <a16:creationId xmlns:a16="http://schemas.microsoft.com/office/drawing/2014/main" id="{1784A4BB-74B5-4566-BA69-A8B1F8A3ABCE}"/>
                </a:ext>
              </a:extLst>
            </p:cNvPr>
            <p:cNvSpPr>
              <a:spLocks noChangeArrowheads="1"/>
            </p:cNvSpPr>
            <p:nvPr/>
          </p:nvSpPr>
          <p:spPr bwMode="auto">
            <a:xfrm>
              <a:off x="5329004" y="2711111"/>
              <a:ext cx="3110459" cy="1846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err="1">
                  <a:ln>
                    <a:noFill/>
                  </a:ln>
                  <a:solidFill>
                    <a:srgbClr val="FF1493"/>
                  </a:solidFill>
                  <a:effectLst/>
                  <a:latin typeface="Monaco"/>
                </a:rPr>
                <a:t>sudo</a:t>
              </a:r>
              <a:r>
                <a:rPr kumimoji="0" lang="en-US" altLang="en-US" sz="1200" b="0" i="0" u="none" strike="noStrike" cap="none" normalizeH="0" baseline="0" dirty="0">
                  <a:ln>
                    <a:noFill/>
                  </a:ln>
                  <a:solidFill>
                    <a:srgbClr val="383838"/>
                  </a:solidFill>
                  <a:effectLst/>
                  <a:latin typeface="Monaco"/>
                </a:rPr>
                <a:t> </a:t>
              </a:r>
              <a:r>
                <a:rPr kumimoji="0" lang="en-US" altLang="en-US" sz="1200" b="0" i="0" u="none" strike="noStrike" cap="none" normalizeH="0" baseline="0" dirty="0">
                  <a:ln>
                    <a:noFill/>
                  </a:ln>
                  <a:solidFill>
                    <a:srgbClr val="000000"/>
                  </a:solidFill>
                  <a:effectLst/>
                  <a:latin typeface="Monaco"/>
                </a:rPr>
                <a:t>apt-get </a:t>
              </a:r>
              <a:r>
                <a:rPr kumimoji="0" lang="en-US" altLang="en-US" sz="1200" b="0" i="0" u="none" strike="noStrike" cap="none" normalizeH="0" baseline="0" dirty="0">
                  <a:ln>
                    <a:noFill/>
                  </a:ln>
                  <a:solidFill>
                    <a:srgbClr val="FF1493"/>
                  </a:solidFill>
                  <a:effectLst/>
                  <a:latin typeface="Monaco"/>
                </a:rPr>
                <a:t>install</a:t>
              </a:r>
              <a:r>
                <a:rPr kumimoji="0" lang="en-US" altLang="en-US" sz="1200" b="0" i="0" u="none" strike="noStrike" cap="none" normalizeH="0" baseline="0" dirty="0">
                  <a:ln>
                    <a:noFill/>
                  </a:ln>
                  <a:solidFill>
                    <a:srgbClr val="383838"/>
                  </a:solidFill>
                  <a:effectLst/>
                  <a:latin typeface="Monaco"/>
                </a:rPr>
                <a:t> </a:t>
              </a:r>
              <a:r>
                <a:rPr kumimoji="0" lang="en-US" altLang="en-US" sz="1200" b="0" i="0" u="none" strike="noStrike" cap="none" normalizeH="0" baseline="0" dirty="0">
                  <a:ln>
                    <a:noFill/>
                  </a:ln>
                  <a:solidFill>
                    <a:srgbClr val="000000"/>
                  </a:solidFill>
                  <a:effectLst/>
                  <a:latin typeface="Monaco"/>
                </a:rPr>
                <a:t>build-essential</a:t>
              </a:r>
              <a:r>
                <a:rPr kumimoji="0" lang="en-US" altLang="en-US" sz="200" b="0" i="0" u="none" strike="noStrike" cap="none" normalizeH="0" baseline="0" dirty="0">
                  <a:ln>
                    <a:noFill/>
                  </a:ln>
                  <a:solidFill>
                    <a:schemeClr val="tx1"/>
                  </a:solidFill>
                  <a:effectLst/>
                </a:rPr>
                <a:t> </a:t>
              </a:r>
              <a:endParaRPr kumimoji="0" lang="en-US" altLang="en-US" sz="1600" b="0" i="0" u="none" strike="noStrike" cap="none" normalizeH="0" baseline="0" dirty="0">
                <a:ln>
                  <a:noFill/>
                </a:ln>
                <a:solidFill>
                  <a:schemeClr val="tx1"/>
                </a:solidFill>
                <a:effectLst/>
                <a:latin typeface="Arial" panose="020B0604020202020204" pitchFamily="34" charset="0"/>
              </a:endParaRPr>
            </a:p>
          </p:txBody>
        </p:sp>
        <p:sp>
          <p:nvSpPr>
            <p:cNvPr id="38" name="Rectangle 4">
              <a:extLst>
                <a:ext uri="{FF2B5EF4-FFF2-40B4-BE49-F238E27FC236}">
                  <a16:creationId xmlns:a16="http://schemas.microsoft.com/office/drawing/2014/main" id="{B559464C-C7FE-46BB-8CE9-504EB049F47B}"/>
                </a:ext>
              </a:extLst>
            </p:cNvPr>
            <p:cNvSpPr>
              <a:spLocks noChangeArrowheads="1"/>
            </p:cNvSpPr>
            <p:nvPr/>
          </p:nvSpPr>
          <p:spPr bwMode="auto">
            <a:xfrm>
              <a:off x="5329004" y="2853700"/>
              <a:ext cx="2867773" cy="430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err="1">
                  <a:ln>
                    <a:noFill/>
                  </a:ln>
                  <a:solidFill>
                    <a:srgbClr val="000000"/>
                  </a:solidFill>
                  <a:effectLst/>
                  <a:latin typeface="Monaco"/>
                </a:rPr>
                <a:t>npm</a:t>
              </a:r>
              <a:r>
                <a:rPr kumimoji="0" lang="en-US" altLang="en-US" sz="1000" b="0" i="0" u="none" strike="noStrike" cap="none" normalizeH="0" baseline="0" dirty="0">
                  <a:ln>
                    <a:noFill/>
                  </a:ln>
                  <a:solidFill>
                    <a:srgbClr val="000000"/>
                  </a:solidFill>
                  <a:effectLst/>
                  <a:latin typeface="Monaco"/>
                </a:rPr>
                <a:t> </a:t>
              </a:r>
              <a:r>
                <a:rPr kumimoji="0" lang="en-US" altLang="en-US" sz="1000" b="0" i="0" u="none" strike="noStrike" cap="none" normalizeH="0" baseline="0" dirty="0">
                  <a:ln>
                    <a:noFill/>
                  </a:ln>
                  <a:solidFill>
                    <a:srgbClr val="FF1493"/>
                  </a:solidFill>
                  <a:effectLst/>
                  <a:latin typeface="Monaco"/>
                </a:rPr>
                <a:t>install</a:t>
              </a:r>
              <a:r>
                <a:rPr kumimoji="0" lang="en-US" altLang="en-US" sz="1400" b="0" i="0" u="none" strike="noStrike" cap="none" normalizeH="0" baseline="0" dirty="0">
                  <a:ln>
                    <a:noFill/>
                  </a:ln>
                  <a:solidFill>
                    <a:srgbClr val="383838"/>
                  </a:solidFill>
                  <a:effectLst/>
                  <a:latin typeface="Monaco"/>
                </a:rPr>
                <a:t> </a:t>
              </a:r>
              <a:r>
                <a:rPr kumimoji="0" lang="en-US" altLang="en-US" sz="1000" b="0" i="0" u="none" strike="noStrike" cap="none" normalizeH="0" baseline="0" dirty="0">
                  <a:ln>
                    <a:noFill/>
                  </a:ln>
                  <a:solidFill>
                    <a:srgbClr val="000000"/>
                  </a:solidFill>
                  <a:effectLst/>
                  <a:latin typeface="Monaco"/>
                </a:rPr>
                <a:t>-g </a:t>
              </a:r>
              <a:r>
                <a:rPr kumimoji="0" lang="en-US" altLang="en-US" sz="1000" b="0" i="0" u="none" strike="noStrike" cap="none" normalizeH="0" baseline="0" dirty="0" err="1">
                  <a:ln>
                    <a:noFill/>
                  </a:ln>
                  <a:solidFill>
                    <a:srgbClr val="000000"/>
                  </a:solidFill>
                  <a:effectLst/>
                  <a:latin typeface="Monaco"/>
                </a:rPr>
                <a:t>yo</a:t>
              </a:r>
              <a:r>
                <a:rPr kumimoji="0" lang="en-US" altLang="en-US" sz="1000" b="0" i="0" u="none" strike="noStrike" cap="none" normalizeH="0" baseline="0" dirty="0">
                  <a:ln>
                    <a:noFill/>
                  </a:ln>
                  <a:solidFill>
                    <a:srgbClr val="000000"/>
                  </a:solidFill>
                  <a:effectLst/>
                  <a:latin typeface="Monaco"/>
                </a:rPr>
                <a:t> gulp</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err="1">
                  <a:ln>
                    <a:noFill/>
                  </a:ln>
                  <a:solidFill>
                    <a:srgbClr val="000000"/>
                  </a:solidFill>
                  <a:effectLst/>
                  <a:latin typeface="Monaco"/>
                </a:rPr>
                <a:t>npm</a:t>
              </a:r>
              <a:r>
                <a:rPr kumimoji="0" lang="en-US" altLang="en-US" sz="1000" b="0" i="0" u="none" strike="noStrike" cap="none" normalizeH="0" baseline="0" dirty="0">
                  <a:ln>
                    <a:noFill/>
                  </a:ln>
                  <a:solidFill>
                    <a:srgbClr val="000000"/>
                  </a:solidFill>
                  <a:effectLst/>
                  <a:latin typeface="Monaco"/>
                </a:rPr>
                <a:t> </a:t>
              </a:r>
              <a:r>
                <a:rPr kumimoji="0" lang="en-US" altLang="en-US" sz="1000" b="0" i="0" u="none" strike="noStrike" cap="none" normalizeH="0" baseline="0" dirty="0">
                  <a:ln>
                    <a:noFill/>
                  </a:ln>
                  <a:solidFill>
                    <a:srgbClr val="FF1493"/>
                  </a:solidFill>
                  <a:effectLst/>
                  <a:latin typeface="Monaco"/>
                </a:rPr>
                <a:t>install</a:t>
              </a:r>
              <a:r>
                <a:rPr kumimoji="0" lang="en-US" altLang="en-US" sz="1400" b="0" i="0" u="none" strike="noStrike" cap="none" normalizeH="0" baseline="0" dirty="0">
                  <a:ln>
                    <a:noFill/>
                  </a:ln>
                  <a:solidFill>
                    <a:srgbClr val="383838"/>
                  </a:solidFill>
                  <a:effectLst/>
                  <a:latin typeface="Monaco"/>
                </a:rPr>
                <a:t> </a:t>
              </a:r>
              <a:r>
                <a:rPr kumimoji="0" lang="en-US" altLang="en-US" sz="1000" b="0" i="0" u="none" strike="noStrike" cap="none" normalizeH="0" baseline="0" dirty="0">
                  <a:ln>
                    <a:noFill/>
                  </a:ln>
                  <a:solidFill>
                    <a:srgbClr val="000000"/>
                  </a:solidFill>
                  <a:effectLst/>
                  <a:latin typeface="Monaco"/>
                </a:rPr>
                <a:t>-g @microsoft/generator-sharepoint@next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9" name="Rectangle 5">
              <a:extLst>
                <a:ext uri="{FF2B5EF4-FFF2-40B4-BE49-F238E27FC236}">
                  <a16:creationId xmlns:a16="http://schemas.microsoft.com/office/drawing/2014/main" id="{39717D6D-10B4-47D0-A73E-D323227F92F2}"/>
                </a:ext>
              </a:extLst>
            </p:cNvPr>
            <p:cNvSpPr>
              <a:spLocks noChangeArrowheads="1"/>
            </p:cNvSpPr>
            <p:nvPr/>
          </p:nvSpPr>
          <p:spPr bwMode="auto">
            <a:xfrm>
              <a:off x="5329005" y="3775159"/>
              <a:ext cx="3230380"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Monaco"/>
                </a:rPr>
                <a:t>git config --global user.name </a:t>
              </a:r>
              <a:r>
                <a:rPr kumimoji="0" lang="en-US" altLang="en-US" sz="1000" b="0" i="0" u="none" strike="noStrike" cap="none" normalizeH="0" baseline="0" dirty="0">
                  <a:ln>
                    <a:noFill/>
                  </a:ln>
                  <a:solidFill>
                    <a:srgbClr val="0000FF"/>
                  </a:solidFill>
                  <a:effectLst/>
                  <a:latin typeface="Monaco"/>
                </a:rPr>
                <a:t>"John Doe"</a:t>
              </a:r>
              <a:endParaRPr kumimoji="0" lang="en-US" altLang="en-US" sz="3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Monaco"/>
                </a:rPr>
                <a:t>git config --global </a:t>
              </a:r>
              <a:r>
                <a:rPr kumimoji="0" lang="en-US" altLang="en-US" sz="1000" b="0" i="0" u="none" strike="noStrike" cap="none" normalizeH="0" baseline="0" dirty="0" err="1">
                  <a:ln>
                    <a:noFill/>
                  </a:ln>
                  <a:solidFill>
                    <a:srgbClr val="000000"/>
                  </a:solidFill>
                  <a:effectLst/>
                  <a:latin typeface="Monaco"/>
                </a:rPr>
                <a:t>user.email</a:t>
              </a:r>
              <a:r>
                <a:rPr kumimoji="0" lang="en-US" altLang="en-US" sz="1000" b="0" i="0" u="none" strike="noStrike" cap="none" normalizeH="0" baseline="0" dirty="0">
                  <a:ln>
                    <a:noFill/>
                  </a:ln>
                  <a:solidFill>
                    <a:srgbClr val="000000"/>
                  </a:solidFill>
                  <a:effectLst/>
                  <a:latin typeface="Monaco"/>
                </a:rPr>
                <a:t> {</a:t>
              </a:r>
              <a:r>
                <a:rPr kumimoji="0" lang="en-US" altLang="en-US" sz="1000" b="0" i="0" u="none" strike="noStrike" cap="none" normalizeH="0" baseline="0" dirty="0" err="1">
                  <a:ln>
                    <a:noFill/>
                  </a:ln>
                  <a:solidFill>
                    <a:srgbClr val="000000"/>
                  </a:solidFill>
                  <a:effectLst/>
                  <a:latin typeface="Monaco"/>
                </a:rPr>
                <a:t>your_github_email</a:t>
              </a:r>
              <a:r>
                <a:rPr kumimoji="0" lang="en-US" altLang="en-US" sz="1000" b="0" i="0" u="none" strike="noStrike" cap="none" normalizeH="0" baseline="0" dirty="0">
                  <a:ln>
                    <a:noFill/>
                  </a:ln>
                  <a:solidFill>
                    <a:srgbClr val="000000"/>
                  </a:solidFill>
                  <a:effectLst/>
                  <a:latin typeface="Monaco"/>
                </a:rPr>
                <a: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40" name="Rectangle 6">
              <a:extLst>
                <a:ext uri="{FF2B5EF4-FFF2-40B4-BE49-F238E27FC236}">
                  <a16:creationId xmlns:a16="http://schemas.microsoft.com/office/drawing/2014/main" id="{E1074C4B-6A55-42B5-9188-770F8E7A4936}"/>
                </a:ext>
              </a:extLst>
            </p:cNvPr>
            <p:cNvSpPr>
              <a:spLocks noChangeArrowheads="1"/>
            </p:cNvSpPr>
            <p:nvPr/>
          </p:nvSpPr>
          <p:spPr bwMode="auto">
            <a:xfrm>
              <a:off x="5329004" y="4100087"/>
              <a:ext cx="2271010"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Monaco"/>
                </a:rPr>
                <a:t>git config --global core.filemode </a:t>
              </a:r>
              <a:r>
                <a:rPr kumimoji="0" lang="en-US" altLang="en-US" sz="1000" b="0" i="0" u="none" strike="noStrike" cap="none" normalizeH="0" baseline="0">
                  <a:ln>
                    <a:noFill/>
                  </a:ln>
                  <a:solidFill>
                    <a:srgbClr val="FF1493"/>
                  </a:solidFill>
                  <a:effectLst/>
                  <a:latin typeface="Monaco"/>
                </a:rPr>
                <a:t>false</a:t>
              </a:r>
              <a:endParaRPr kumimoji="0" lang="en-US" altLang="en-US" sz="3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a:ln>
                    <a:noFill/>
                  </a:ln>
                  <a:solidFill>
                    <a:srgbClr val="000000"/>
                  </a:solidFill>
                  <a:effectLst/>
                  <a:latin typeface="Monaco"/>
                </a:rPr>
                <a:t>git config --global core.autocrlf </a:t>
              </a:r>
              <a:r>
                <a:rPr kumimoji="0" lang="en-US" altLang="en-US" sz="1000" b="0" i="0" u="none" strike="noStrike" cap="none" normalizeH="0" baseline="0">
                  <a:ln>
                    <a:noFill/>
                  </a:ln>
                  <a:solidFill>
                    <a:srgbClr val="FF1493"/>
                  </a:solidFill>
                  <a:effectLst/>
                  <a:latin typeface="Monaco"/>
                </a:rPr>
                <a:t>true</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pSp>
    </p:spTree>
    <p:extLst>
      <p:ext uri="{BB962C8B-B14F-4D97-AF65-F5344CB8AC3E}">
        <p14:creationId xmlns:p14="http://schemas.microsoft.com/office/powerpoint/2010/main" val="28846727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1C29882-305A-4926-8CCB-9126AC9951CC}"/>
              </a:ext>
            </a:extLst>
          </p:cNvPr>
          <p:cNvSpPr>
            <a:spLocks noGrp="1"/>
          </p:cNvSpPr>
          <p:nvPr>
            <p:ph type="body" sz="quarter" idx="10"/>
          </p:nvPr>
        </p:nvSpPr>
        <p:spPr>
          <a:xfrm>
            <a:off x="389436" y="1320384"/>
            <a:ext cx="8363938" cy="497255"/>
          </a:xfrm>
        </p:spPr>
        <p:txBody>
          <a:bodyPr/>
          <a:lstStyle/>
          <a:p>
            <a:pPr marL="457200" indent="-457200">
              <a:buFont typeface="Arial" panose="020B0604020202020204" pitchFamily="34" charset="0"/>
              <a:buChar char="•"/>
            </a:pPr>
            <a:r>
              <a:rPr lang="es-ES" dirty="0"/>
              <a:t>No </a:t>
            </a:r>
            <a:r>
              <a:rPr lang="es-ES" dirty="0" err="1"/>
              <a:t>network</a:t>
            </a:r>
            <a:r>
              <a:rPr lang="es-ES" dirty="0"/>
              <a:t> </a:t>
            </a:r>
            <a:r>
              <a:rPr lang="es-ES" dirty="0" err="1"/>
              <a:t>connection</a:t>
            </a:r>
            <a:endParaRPr lang="es-ES" dirty="0"/>
          </a:p>
          <a:p>
            <a:pPr marL="457200" lvl="1" indent="-457200">
              <a:buFont typeface="Arial" panose="020B0604020202020204" pitchFamily="34" charset="0"/>
              <a:buChar char="•"/>
            </a:pPr>
            <a:endParaRPr lang="en-US" dirty="0"/>
          </a:p>
        </p:txBody>
      </p:sp>
      <p:sp>
        <p:nvSpPr>
          <p:cNvPr id="3" name="Title 2">
            <a:extLst>
              <a:ext uri="{FF2B5EF4-FFF2-40B4-BE49-F238E27FC236}">
                <a16:creationId xmlns:a16="http://schemas.microsoft.com/office/drawing/2014/main" id="{55ECB9E1-DCCC-48D0-BE19-0D1CC322B32A}"/>
              </a:ext>
            </a:extLst>
          </p:cNvPr>
          <p:cNvSpPr>
            <a:spLocks noGrp="1"/>
          </p:cNvSpPr>
          <p:nvPr>
            <p:ph type="title"/>
          </p:nvPr>
        </p:nvSpPr>
        <p:spPr/>
        <p:txBody>
          <a:bodyPr/>
          <a:lstStyle/>
          <a:p>
            <a:r>
              <a:rPr lang="es-ES" dirty="0" err="1"/>
              <a:t>Gotchas</a:t>
            </a:r>
            <a:r>
              <a:rPr lang="es-ES" dirty="0"/>
              <a:t> </a:t>
            </a:r>
            <a:r>
              <a:rPr lang="es-ES" dirty="0" err="1"/>
              <a:t>installing</a:t>
            </a:r>
            <a:r>
              <a:rPr lang="es-ES" dirty="0"/>
              <a:t> WSL2</a:t>
            </a:r>
            <a:endParaRPr lang="en-US" dirty="0"/>
          </a:p>
        </p:txBody>
      </p:sp>
      <p:sp>
        <p:nvSpPr>
          <p:cNvPr id="5" name="TextBox 4">
            <a:extLst>
              <a:ext uri="{FF2B5EF4-FFF2-40B4-BE49-F238E27FC236}">
                <a16:creationId xmlns:a16="http://schemas.microsoft.com/office/drawing/2014/main" id="{9BB9790D-9866-45E6-8298-F4F74CDDABE4}"/>
              </a:ext>
            </a:extLst>
          </p:cNvPr>
          <p:cNvSpPr txBox="1"/>
          <p:nvPr/>
        </p:nvSpPr>
        <p:spPr>
          <a:xfrm>
            <a:off x="951876" y="1735193"/>
            <a:ext cx="6220918" cy="1442896"/>
          </a:xfrm>
          <a:prstGeom prst="rect">
            <a:avLst/>
          </a:prstGeom>
          <a:noFill/>
        </p:spPr>
        <p:txBody>
          <a:bodyPr wrap="square">
            <a:spAutoFit/>
          </a:bodyPr>
          <a:lstStyle/>
          <a:p>
            <a:pPr>
              <a:lnSpc>
                <a:spcPct val="150000"/>
              </a:lnSpc>
            </a:pPr>
            <a:r>
              <a:rPr lang="en-US" sz="1200" dirty="0">
                <a:solidFill>
                  <a:schemeClr val="accent3">
                    <a:lumMod val="75000"/>
                  </a:schemeClr>
                </a:solidFill>
              </a:rPr>
              <a:t>echo</a:t>
            </a:r>
            <a:r>
              <a:rPr lang="en-US" sz="1200" dirty="0"/>
              <a:t> "[network]" | </a:t>
            </a:r>
            <a:r>
              <a:rPr lang="en-US" sz="1200" dirty="0" err="1">
                <a:solidFill>
                  <a:schemeClr val="accent3">
                    <a:lumMod val="75000"/>
                  </a:schemeClr>
                </a:solidFill>
              </a:rPr>
              <a:t>sudo</a:t>
            </a:r>
            <a:r>
              <a:rPr lang="en-US" sz="1200" dirty="0"/>
              <a:t> tee </a:t>
            </a:r>
            <a:r>
              <a:rPr lang="en-US" sz="1200" i="1" dirty="0"/>
              <a:t>/</a:t>
            </a:r>
            <a:r>
              <a:rPr lang="en-US" sz="1200" i="1" dirty="0" err="1"/>
              <a:t>etc</a:t>
            </a:r>
            <a:r>
              <a:rPr lang="en-US" sz="1200" i="1" dirty="0"/>
              <a:t>/</a:t>
            </a:r>
            <a:r>
              <a:rPr lang="en-US" sz="1200" i="1" dirty="0" err="1"/>
              <a:t>wsl.conf</a:t>
            </a:r>
            <a:endParaRPr lang="en-US" sz="1200" i="1" dirty="0"/>
          </a:p>
          <a:p>
            <a:pPr>
              <a:lnSpc>
                <a:spcPct val="150000"/>
              </a:lnSpc>
            </a:pPr>
            <a:r>
              <a:rPr lang="en-US" sz="1200" dirty="0">
                <a:solidFill>
                  <a:schemeClr val="accent3">
                    <a:lumMod val="75000"/>
                  </a:schemeClr>
                </a:solidFill>
              </a:rPr>
              <a:t>echo</a:t>
            </a:r>
            <a:r>
              <a:rPr lang="en-US" sz="1200" dirty="0"/>
              <a:t> "</a:t>
            </a:r>
            <a:r>
              <a:rPr lang="en-US" sz="1200" dirty="0" err="1"/>
              <a:t>generateResolvConf</a:t>
            </a:r>
            <a:r>
              <a:rPr lang="en-US" sz="1200" dirty="0"/>
              <a:t> = false" | </a:t>
            </a:r>
            <a:r>
              <a:rPr lang="en-US" sz="1200" dirty="0" err="1">
                <a:solidFill>
                  <a:schemeClr val="accent3">
                    <a:lumMod val="75000"/>
                  </a:schemeClr>
                </a:solidFill>
              </a:rPr>
              <a:t>sudo</a:t>
            </a:r>
            <a:r>
              <a:rPr lang="en-US" sz="1200" dirty="0"/>
              <a:t> tee -a </a:t>
            </a:r>
            <a:r>
              <a:rPr lang="en-US" sz="1200" i="1" dirty="0"/>
              <a:t>/</a:t>
            </a:r>
            <a:r>
              <a:rPr lang="en-US" sz="1200" i="1" dirty="0" err="1"/>
              <a:t>etc</a:t>
            </a:r>
            <a:r>
              <a:rPr lang="en-US" sz="1200" i="1" dirty="0"/>
              <a:t>/</a:t>
            </a:r>
            <a:r>
              <a:rPr lang="en-US" sz="1200" i="1" dirty="0" err="1"/>
              <a:t>wsl.conf</a:t>
            </a:r>
            <a:endParaRPr lang="en-US" sz="1200" i="1" dirty="0"/>
          </a:p>
          <a:p>
            <a:pPr>
              <a:lnSpc>
                <a:spcPct val="150000"/>
              </a:lnSpc>
            </a:pPr>
            <a:r>
              <a:rPr lang="en-US" sz="1200" dirty="0" err="1">
                <a:solidFill>
                  <a:schemeClr val="accent3">
                    <a:lumMod val="75000"/>
                  </a:schemeClr>
                </a:solidFill>
              </a:rPr>
              <a:t>sudo</a:t>
            </a:r>
            <a:r>
              <a:rPr lang="en-US" sz="1200" dirty="0"/>
              <a:t> rm -Rf </a:t>
            </a:r>
            <a:r>
              <a:rPr lang="en-US" sz="1200" i="1" dirty="0"/>
              <a:t>/</a:t>
            </a:r>
            <a:r>
              <a:rPr lang="en-US" sz="1200" i="1" dirty="0" err="1"/>
              <a:t>etc</a:t>
            </a:r>
            <a:r>
              <a:rPr lang="en-US" sz="1200" i="1" dirty="0"/>
              <a:t>/</a:t>
            </a:r>
            <a:r>
              <a:rPr lang="en-US" sz="1200" i="1" dirty="0" err="1"/>
              <a:t>resolv.conf</a:t>
            </a:r>
            <a:endParaRPr lang="en-US" sz="1200" i="1" dirty="0"/>
          </a:p>
          <a:p>
            <a:pPr>
              <a:lnSpc>
                <a:spcPct val="150000"/>
              </a:lnSpc>
            </a:pPr>
            <a:r>
              <a:rPr lang="en-US" sz="1200" dirty="0">
                <a:solidFill>
                  <a:schemeClr val="accent3">
                    <a:lumMod val="75000"/>
                  </a:schemeClr>
                </a:solidFill>
              </a:rPr>
              <a:t>echo</a:t>
            </a:r>
            <a:r>
              <a:rPr lang="en-US" sz="1200" dirty="0"/>
              <a:t> "nameserver 8.8.8.8" | </a:t>
            </a:r>
            <a:r>
              <a:rPr lang="en-US" sz="1200" dirty="0" err="1">
                <a:solidFill>
                  <a:schemeClr val="accent3">
                    <a:lumMod val="75000"/>
                  </a:schemeClr>
                </a:solidFill>
              </a:rPr>
              <a:t>sudo</a:t>
            </a:r>
            <a:r>
              <a:rPr lang="en-US" sz="1200" dirty="0"/>
              <a:t> tee </a:t>
            </a:r>
            <a:r>
              <a:rPr lang="en-US" sz="1200" i="1" dirty="0"/>
              <a:t>/</a:t>
            </a:r>
            <a:r>
              <a:rPr lang="en-US" sz="1200" i="1" dirty="0" err="1"/>
              <a:t>etc</a:t>
            </a:r>
            <a:r>
              <a:rPr lang="en-US" sz="1200" i="1" dirty="0"/>
              <a:t>/</a:t>
            </a:r>
            <a:r>
              <a:rPr lang="en-US" sz="1200" i="1" dirty="0" err="1"/>
              <a:t>resolv.conf</a:t>
            </a:r>
            <a:r>
              <a:rPr lang="en-US" sz="1200" i="1" dirty="0"/>
              <a:t> </a:t>
            </a:r>
          </a:p>
          <a:p>
            <a:pPr>
              <a:lnSpc>
                <a:spcPct val="150000"/>
              </a:lnSpc>
            </a:pPr>
            <a:r>
              <a:rPr lang="en-US" sz="1200" dirty="0" err="1">
                <a:solidFill>
                  <a:schemeClr val="accent3">
                    <a:lumMod val="75000"/>
                  </a:schemeClr>
                </a:solidFill>
              </a:rPr>
              <a:t>sudo</a:t>
            </a:r>
            <a:r>
              <a:rPr lang="en-US" sz="1200" dirty="0"/>
              <a:t> </a:t>
            </a:r>
            <a:r>
              <a:rPr lang="en-US" sz="1200" dirty="0" err="1"/>
              <a:t>chattr</a:t>
            </a:r>
            <a:r>
              <a:rPr lang="en-US" sz="1200" dirty="0"/>
              <a:t> +</a:t>
            </a:r>
            <a:r>
              <a:rPr lang="en-US" sz="1200" dirty="0" err="1"/>
              <a:t>i</a:t>
            </a:r>
            <a:r>
              <a:rPr lang="en-US" sz="1200" dirty="0"/>
              <a:t> </a:t>
            </a:r>
            <a:r>
              <a:rPr lang="en-US" sz="1200" i="1" dirty="0"/>
              <a:t>/</a:t>
            </a:r>
            <a:r>
              <a:rPr lang="en-US" sz="1200" i="1" dirty="0" err="1"/>
              <a:t>etc</a:t>
            </a:r>
            <a:r>
              <a:rPr lang="en-US" sz="1200" i="1" dirty="0"/>
              <a:t>/</a:t>
            </a:r>
            <a:r>
              <a:rPr lang="en-US" sz="1200" i="1" dirty="0" err="1"/>
              <a:t>resolv.conf</a:t>
            </a:r>
            <a:r>
              <a:rPr lang="en-US" sz="1200" dirty="0"/>
              <a:t>		</a:t>
            </a:r>
          </a:p>
        </p:txBody>
      </p:sp>
      <p:sp>
        <p:nvSpPr>
          <p:cNvPr id="6" name="Text Placeholder 1">
            <a:extLst>
              <a:ext uri="{FF2B5EF4-FFF2-40B4-BE49-F238E27FC236}">
                <a16:creationId xmlns:a16="http://schemas.microsoft.com/office/drawing/2014/main" id="{075B83C9-5844-4A68-B4EA-BD1C51E60B56}"/>
              </a:ext>
            </a:extLst>
          </p:cNvPr>
          <p:cNvSpPr txBox="1">
            <a:spLocks/>
          </p:cNvSpPr>
          <p:nvPr/>
        </p:nvSpPr>
        <p:spPr>
          <a:xfrm>
            <a:off x="390031" y="3301585"/>
            <a:ext cx="8363938" cy="2990532"/>
          </a:xfrm>
          <a:prstGeom prst="rect">
            <a:avLst/>
          </a:prstGeom>
        </p:spPr>
        <p:txBody>
          <a:bodyPr vert="horz" lIns="0" tIns="0" rIns="0" bIns="0" rtlCol="0">
            <a:noAutofit/>
          </a:bodyPr>
          <a:lstStyle>
            <a:lvl1pPr marL="0" marR="0" indent="0" algn="l" defTabSz="685955" rtl="0" eaLnBrk="1" fontAlgn="auto" latinLnBrk="0" hangingPunct="1">
              <a:lnSpc>
                <a:spcPct val="90000"/>
              </a:lnSpc>
              <a:spcBef>
                <a:spcPts val="1800"/>
              </a:spcBef>
              <a:spcAft>
                <a:spcPts val="0"/>
              </a:spcAft>
              <a:buClrTx/>
              <a:buSzPct val="80000"/>
              <a:buFont typeface="Arial" pitchFamily="34" charset="0"/>
              <a:buNone/>
              <a:tabLst/>
              <a:defRPr sz="3001" kern="1200" spc="-53" baseline="0">
                <a:solidFill>
                  <a:srgbClr val="333333"/>
                </a:solidFill>
                <a:latin typeface="+mj-lt"/>
                <a:ea typeface="+mn-ea"/>
                <a:cs typeface="+mn-cs"/>
              </a:defRPr>
            </a:lvl1pPr>
            <a:lvl2pPr marL="0"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2pPr>
            <a:lvl3pPr marL="173878"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599044" algn="l"/>
              </a:tabLst>
              <a:defRPr sz="1500" kern="1200" spc="0" baseline="0">
                <a:solidFill>
                  <a:srgbClr val="333333"/>
                </a:solidFill>
                <a:latin typeface="+mn-lt"/>
                <a:ea typeface="+mn-ea"/>
                <a:cs typeface="+mn-cs"/>
              </a:defRPr>
            </a:lvl3pPr>
            <a:lvl4pPr marL="342991" marR="0" indent="0" algn="l" defTabSz="685955" rtl="0" eaLnBrk="1" fontAlgn="auto" latinLnBrk="0" hangingPunct="1">
              <a:lnSpc>
                <a:spcPct val="90000"/>
              </a:lnSpc>
              <a:spcBef>
                <a:spcPct val="20000"/>
              </a:spcBef>
              <a:spcAft>
                <a:spcPts val="0"/>
              </a:spcAft>
              <a:buClrTx/>
              <a:buSzPct val="90000"/>
              <a:buFont typeface="Wingdings" pitchFamily="2" charset="2"/>
              <a:buNone/>
              <a:tabLst/>
              <a:defRPr sz="1500" kern="1200" spc="0" baseline="0">
                <a:solidFill>
                  <a:srgbClr val="333333"/>
                </a:solidFill>
                <a:latin typeface="+mn-lt"/>
                <a:ea typeface="+mn-ea"/>
                <a:cs typeface="+mn-cs"/>
              </a:defRPr>
            </a:lvl4pPr>
            <a:lvl5pPr marL="520442" marR="0" indent="0" algn="l" defTabSz="685955" rtl="0" eaLnBrk="1" fontAlgn="auto" latinLnBrk="0" hangingPunct="1">
              <a:lnSpc>
                <a:spcPct val="90000"/>
              </a:lnSpc>
              <a:spcBef>
                <a:spcPct val="20000"/>
              </a:spcBef>
              <a:spcAft>
                <a:spcPts val="0"/>
              </a:spcAft>
              <a:buClrTx/>
              <a:buSzPct val="90000"/>
              <a:buFont typeface="Wingdings" pitchFamily="2" charset="2"/>
              <a:buNone/>
              <a:tabLst>
                <a:tab pos="942036" algn="l"/>
              </a:tabLst>
              <a:defRPr sz="1500" kern="1200" spc="0" baseline="0">
                <a:solidFill>
                  <a:srgbClr val="333333"/>
                </a:solidFill>
                <a:latin typeface="+mn-lt"/>
                <a:ea typeface="+mn-ea"/>
                <a:cs typeface="+mn-cs"/>
              </a:defRPr>
            </a:lvl5pPr>
            <a:lvl6pPr marL="1886377"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9355"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2333"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5311" indent="-171489" algn="l" defTabSz="685955"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457200" indent="-457200">
              <a:buFont typeface="Arial" panose="020B0604020202020204" pitchFamily="34" charset="0"/>
              <a:buChar char="•"/>
            </a:pPr>
            <a:r>
              <a:rPr lang="es-ES" dirty="0" err="1"/>
              <a:t>Sharing</a:t>
            </a:r>
            <a:r>
              <a:rPr lang="es-ES" dirty="0"/>
              <a:t> SSH </a:t>
            </a:r>
            <a:r>
              <a:rPr lang="es-ES" dirty="0" err="1"/>
              <a:t>Keys</a:t>
            </a:r>
            <a:r>
              <a:rPr lang="es-ES" dirty="0"/>
              <a:t> </a:t>
            </a:r>
            <a:r>
              <a:rPr lang="es-ES" dirty="0" err="1"/>
              <a:t>between</a:t>
            </a:r>
            <a:r>
              <a:rPr lang="es-ES" dirty="0"/>
              <a:t> Windows and Linux</a:t>
            </a:r>
          </a:p>
          <a:p>
            <a:pPr marL="631078" lvl="2" indent="-457200">
              <a:buFont typeface="Arial" panose="020B0604020202020204" pitchFamily="34" charset="0"/>
              <a:buChar char="•"/>
            </a:pPr>
            <a:r>
              <a:rPr lang="en-US" sz="1600" dirty="0">
                <a:hlinkClick r:id="rId2"/>
              </a:rPr>
              <a:t>https://devblogs.microsoft.com/commandline/sharing-ssh-keys-between-windows-and-wsl-2/</a:t>
            </a:r>
            <a:endParaRPr lang="en-US" sz="1600" dirty="0"/>
          </a:p>
          <a:p>
            <a:pPr marL="457200" indent="-457200">
              <a:buFont typeface="Arial" panose="020B0604020202020204" pitchFamily="34" charset="0"/>
              <a:buChar char="•"/>
            </a:pPr>
            <a:r>
              <a:rPr lang="es-ES" dirty="0" err="1"/>
              <a:t>Yeoman</a:t>
            </a:r>
            <a:r>
              <a:rPr lang="es-ES" dirty="0"/>
              <a:t> </a:t>
            </a:r>
            <a:r>
              <a:rPr lang="es-ES" dirty="0" err="1"/>
              <a:t>too</a:t>
            </a:r>
            <a:r>
              <a:rPr lang="es-ES" dirty="0"/>
              <a:t> </a:t>
            </a:r>
            <a:r>
              <a:rPr lang="es-ES" dirty="0" err="1"/>
              <a:t>slow</a:t>
            </a:r>
            <a:endParaRPr lang="es-ES" dirty="0"/>
          </a:p>
          <a:p>
            <a:pPr marL="631078" lvl="2" indent="-457200">
              <a:buFont typeface="Arial" panose="020B0604020202020204" pitchFamily="34" charset="0"/>
              <a:buChar char="•"/>
            </a:pPr>
            <a:r>
              <a:rPr lang="es-ES" dirty="0" err="1"/>
              <a:t>Ensure</a:t>
            </a:r>
            <a:r>
              <a:rPr lang="es-ES" dirty="0"/>
              <a:t> </a:t>
            </a:r>
            <a:r>
              <a:rPr lang="es-ES" dirty="0" err="1"/>
              <a:t>you</a:t>
            </a:r>
            <a:r>
              <a:rPr lang="es-ES" dirty="0"/>
              <a:t> are </a:t>
            </a:r>
            <a:r>
              <a:rPr lang="es-ES" dirty="0" err="1"/>
              <a:t>using</a:t>
            </a:r>
            <a:r>
              <a:rPr lang="es-ES" dirty="0"/>
              <a:t> </a:t>
            </a:r>
            <a:r>
              <a:rPr lang="es-ES" dirty="0" err="1"/>
              <a:t>latest</a:t>
            </a:r>
            <a:r>
              <a:rPr lang="es-ES" dirty="0"/>
              <a:t> versión</a:t>
            </a:r>
          </a:p>
          <a:p>
            <a:pPr marL="457200" lvl="1" indent="-457200">
              <a:buFont typeface="Arial" panose="020B0604020202020204" pitchFamily="34" charset="0"/>
              <a:buChar char="•"/>
            </a:pPr>
            <a:r>
              <a:rPr lang="es-ES" sz="3001" spc="-53" dirty="0" err="1">
                <a:latin typeface="+mj-lt"/>
              </a:rPr>
              <a:t>Yeoman</a:t>
            </a:r>
            <a:r>
              <a:rPr lang="es-ES" sz="3001" spc="-53" dirty="0">
                <a:latin typeface="+mj-lt"/>
              </a:rPr>
              <a:t> </a:t>
            </a:r>
            <a:r>
              <a:rPr lang="es-ES" sz="3001" spc="-53" dirty="0" err="1">
                <a:latin typeface="+mj-lt"/>
              </a:rPr>
              <a:t>cannot</a:t>
            </a:r>
            <a:r>
              <a:rPr lang="es-ES" sz="3001" spc="-53" dirty="0">
                <a:latin typeface="+mj-lt"/>
              </a:rPr>
              <a:t> </a:t>
            </a:r>
            <a:r>
              <a:rPr lang="es-ES" sz="3001" spc="-53" dirty="0" err="1">
                <a:latin typeface="+mj-lt"/>
              </a:rPr>
              <a:t>find</a:t>
            </a:r>
            <a:r>
              <a:rPr lang="es-ES" sz="3001" spc="-53" dirty="0">
                <a:latin typeface="+mj-lt"/>
              </a:rPr>
              <a:t> </a:t>
            </a:r>
            <a:r>
              <a:rPr lang="es-ES" sz="3001" spc="-53" dirty="0" err="1">
                <a:latin typeface="+mj-lt"/>
              </a:rPr>
              <a:t>generators</a:t>
            </a:r>
            <a:endParaRPr lang="es-ES" dirty="0"/>
          </a:p>
          <a:p>
            <a:pPr marL="631078" lvl="2" indent="-457200">
              <a:buFont typeface="Arial" panose="020B0604020202020204" pitchFamily="34" charset="0"/>
              <a:buChar char="•"/>
            </a:pPr>
            <a:r>
              <a:rPr lang="es-ES" dirty="0"/>
              <a:t>Run: </a:t>
            </a:r>
            <a:r>
              <a:rPr lang="es-ES" i="1" dirty="0">
                <a:solidFill>
                  <a:schemeClr val="accent3">
                    <a:lumMod val="75000"/>
                  </a:schemeClr>
                </a:solidFill>
              </a:rPr>
              <a:t>yo</a:t>
            </a:r>
            <a:r>
              <a:rPr lang="es-ES" dirty="0"/>
              <a:t> </a:t>
            </a:r>
            <a:r>
              <a:rPr lang="es-ES" i="1" dirty="0"/>
              <a:t>doctor</a:t>
            </a:r>
          </a:p>
          <a:p>
            <a:pPr marL="631078" lvl="2" indent="-457200">
              <a:buFont typeface="Arial" panose="020B0604020202020204" pitchFamily="34" charset="0"/>
              <a:buChar char="•"/>
            </a:pPr>
            <a:r>
              <a:rPr lang="es-ES" i="1" dirty="0" err="1"/>
              <a:t>You</a:t>
            </a:r>
            <a:r>
              <a:rPr lang="es-ES" i="1" dirty="0"/>
              <a:t> </a:t>
            </a:r>
            <a:r>
              <a:rPr lang="es-ES" i="1" dirty="0" err="1"/>
              <a:t>might</a:t>
            </a:r>
            <a:r>
              <a:rPr lang="es-ES" i="1" dirty="0"/>
              <a:t> </a:t>
            </a:r>
            <a:r>
              <a:rPr lang="es-ES" i="1" dirty="0" err="1"/>
              <a:t>need</a:t>
            </a:r>
            <a:r>
              <a:rPr lang="es-ES" i="1" dirty="0"/>
              <a:t> </a:t>
            </a:r>
            <a:r>
              <a:rPr lang="es-ES" i="1" dirty="0" err="1"/>
              <a:t>to</a:t>
            </a:r>
            <a:r>
              <a:rPr lang="es-ES" i="1" dirty="0"/>
              <a:t> re </a:t>
            </a:r>
            <a:r>
              <a:rPr lang="es-ES" i="1" dirty="0" err="1"/>
              <a:t>install</a:t>
            </a:r>
            <a:r>
              <a:rPr lang="es-ES" i="1" dirty="0"/>
              <a:t> YO </a:t>
            </a:r>
            <a:r>
              <a:rPr lang="es-ES" i="1" dirty="0" err="1"/>
              <a:t>generators</a:t>
            </a:r>
            <a:r>
              <a:rPr lang="es-ES" i="1" dirty="0"/>
              <a:t> after </a:t>
            </a:r>
            <a:r>
              <a:rPr lang="es-ES" i="1" dirty="0" err="1"/>
              <a:t>upgrading</a:t>
            </a:r>
            <a:endParaRPr lang="es-ES" dirty="0"/>
          </a:p>
          <a:p>
            <a:pPr marL="457200" lvl="1" indent="-457200">
              <a:buFont typeface="Arial" panose="020B0604020202020204" pitchFamily="34" charset="0"/>
              <a:buChar char="•"/>
            </a:pPr>
            <a:endParaRPr lang="en-US" dirty="0"/>
          </a:p>
        </p:txBody>
      </p:sp>
    </p:spTree>
    <p:extLst>
      <p:ext uri="{BB962C8B-B14F-4D97-AF65-F5344CB8AC3E}">
        <p14:creationId xmlns:p14="http://schemas.microsoft.com/office/powerpoint/2010/main" val="30731105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3">
            <a:extLst>
              <a:ext uri="{FF2B5EF4-FFF2-40B4-BE49-F238E27FC236}">
                <a16:creationId xmlns:a16="http://schemas.microsoft.com/office/drawing/2014/main" id="{53703CAA-FDF8-4138-90DA-58487F104F7C}"/>
              </a:ext>
            </a:extLst>
          </p:cNvPr>
          <p:cNvGraphicFramePr>
            <a:graphicFrameLocks noGrp="1"/>
          </p:cNvGraphicFramePr>
          <p:nvPr>
            <p:extLst>
              <p:ext uri="{D42A27DB-BD31-4B8C-83A1-F6EECF244321}">
                <p14:modId xmlns:p14="http://schemas.microsoft.com/office/powerpoint/2010/main" val="3099137828"/>
              </p:ext>
            </p:extLst>
          </p:nvPr>
        </p:nvGraphicFramePr>
        <p:xfrm>
          <a:off x="1524000" y="3555794"/>
          <a:ext cx="6096000" cy="2364029"/>
        </p:xfrm>
        <a:graphic>
          <a:graphicData uri="http://schemas.openxmlformats.org/drawingml/2006/table">
            <a:tbl>
              <a:tblPr firstRow="1" bandRow="1">
                <a:tableStyleId>{93296810-A885-4BE3-A3E7-6D5BEEA58F35}</a:tableStyleId>
              </a:tblPr>
              <a:tblGrid>
                <a:gridCol w="2470879">
                  <a:extLst>
                    <a:ext uri="{9D8B030D-6E8A-4147-A177-3AD203B41FA5}">
                      <a16:colId xmlns:a16="http://schemas.microsoft.com/office/drawing/2014/main" val="2398001305"/>
                    </a:ext>
                  </a:extLst>
                </a:gridCol>
                <a:gridCol w="1738859">
                  <a:extLst>
                    <a:ext uri="{9D8B030D-6E8A-4147-A177-3AD203B41FA5}">
                      <a16:colId xmlns:a16="http://schemas.microsoft.com/office/drawing/2014/main" val="2329669023"/>
                    </a:ext>
                  </a:extLst>
                </a:gridCol>
                <a:gridCol w="1886262">
                  <a:extLst>
                    <a:ext uri="{9D8B030D-6E8A-4147-A177-3AD203B41FA5}">
                      <a16:colId xmlns:a16="http://schemas.microsoft.com/office/drawing/2014/main" val="1241557332"/>
                    </a:ext>
                  </a:extLst>
                </a:gridCol>
              </a:tblGrid>
              <a:tr h="607101">
                <a:tc>
                  <a:txBody>
                    <a:bodyPr/>
                    <a:lstStyle/>
                    <a:p>
                      <a:r>
                        <a:rPr lang="es-ES" dirty="0" err="1"/>
                        <a:t>Empty</a:t>
                      </a:r>
                      <a:r>
                        <a:rPr lang="es-ES" dirty="0"/>
                        <a:t> </a:t>
                      </a:r>
                      <a:r>
                        <a:rPr lang="es-ES" dirty="0" err="1"/>
                        <a:t>SPFx</a:t>
                      </a:r>
                      <a:r>
                        <a:rPr lang="es-ES" dirty="0"/>
                        <a:t> Project</a:t>
                      </a:r>
                      <a:endParaRPr lang="en-US" dirty="0"/>
                    </a:p>
                  </a:txBody>
                  <a:tcPr/>
                </a:tc>
                <a:tc>
                  <a:txBody>
                    <a:bodyPr/>
                    <a:lstStyle/>
                    <a:p>
                      <a:r>
                        <a:rPr lang="es-ES" dirty="0"/>
                        <a:t>Windows</a:t>
                      </a:r>
                      <a:endParaRPr lang="en-US" dirty="0"/>
                    </a:p>
                  </a:txBody>
                  <a:tcPr/>
                </a:tc>
                <a:tc>
                  <a:txBody>
                    <a:bodyPr/>
                    <a:lstStyle/>
                    <a:p>
                      <a:r>
                        <a:rPr lang="es-ES" dirty="0"/>
                        <a:t>Ubuntu (WSL2)</a:t>
                      </a:r>
                      <a:endParaRPr lang="en-US" dirty="0"/>
                    </a:p>
                  </a:txBody>
                  <a:tcPr/>
                </a:tc>
                <a:extLst>
                  <a:ext uri="{0D108BD9-81ED-4DB2-BD59-A6C34878D82A}">
                    <a16:rowId xmlns:a16="http://schemas.microsoft.com/office/drawing/2014/main" val="183309658"/>
                  </a:ext>
                </a:extLst>
              </a:tr>
              <a:tr h="439232">
                <a:tc>
                  <a:txBody>
                    <a:bodyPr/>
                    <a:lstStyle/>
                    <a:p>
                      <a:r>
                        <a:rPr lang="es-ES" dirty="0" err="1"/>
                        <a:t>Npm</a:t>
                      </a:r>
                      <a:r>
                        <a:rPr lang="es-ES" dirty="0"/>
                        <a:t> </a:t>
                      </a:r>
                      <a:r>
                        <a:rPr lang="es-ES" dirty="0" err="1"/>
                        <a:t>install</a:t>
                      </a:r>
                      <a:endParaRPr lang="en-US" dirty="0"/>
                    </a:p>
                  </a:txBody>
                  <a:tcPr/>
                </a:tc>
                <a:tc>
                  <a:txBody>
                    <a:bodyPr/>
                    <a:lstStyle/>
                    <a:p>
                      <a:r>
                        <a:rPr lang="es-ES" dirty="0"/>
                        <a:t>1 min 57 </a:t>
                      </a:r>
                      <a:r>
                        <a:rPr lang="es-ES" dirty="0" err="1"/>
                        <a:t>secs</a:t>
                      </a:r>
                      <a:endParaRPr lang="en-US" dirty="0"/>
                    </a:p>
                  </a:txBody>
                  <a:tcPr/>
                </a:tc>
                <a:tc>
                  <a:txBody>
                    <a:bodyPr/>
                    <a:lstStyle/>
                    <a:p>
                      <a:r>
                        <a:rPr lang="es-ES" dirty="0"/>
                        <a:t>1 min 34 </a:t>
                      </a:r>
                      <a:r>
                        <a:rPr lang="es-ES" dirty="0" err="1"/>
                        <a:t>secs</a:t>
                      </a:r>
                      <a:endParaRPr lang="en-US" dirty="0"/>
                    </a:p>
                  </a:txBody>
                  <a:tcPr/>
                </a:tc>
                <a:extLst>
                  <a:ext uri="{0D108BD9-81ED-4DB2-BD59-A6C34878D82A}">
                    <a16:rowId xmlns:a16="http://schemas.microsoft.com/office/drawing/2014/main" val="3700193516"/>
                  </a:ext>
                </a:extLst>
              </a:tr>
              <a:tr h="439232">
                <a:tc>
                  <a:txBody>
                    <a:bodyPr/>
                    <a:lstStyle/>
                    <a:p>
                      <a:r>
                        <a:rPr lang="es-ES" dirty="0" err="1"/>
                        <a:t>Gulp</a:t>
                      </a:r>
                      <a:r>
                        <a:rPr lang="es-ES" dirty="0"/>
                        <a:t> </a:t>
                      </a:r>
                      <a:r>
                        <a:rPr lang="es-ES" dirty="0" err="1"/>
                        <a:t>bundle</a:t>
                      </a:r>
                      <a:r>
                        <a:rPr lang="es-ES" dirty="0"/>
                        <a:t> --</a:t>
                      </a:r>
                      <a:r>
                        <a:rPr lang="es-ES" dirty="0" err="1"/>
                        <a:t>ship</a:t>
                      </a:r>
                      <a:endParaRPr lang="en-US" dirty="0"/>
                    </a:p>
                  </a:txBody>
                  <a:tcPr/>
                </a:tc>
                <a:tc>
                  <a:txBody>
                    <a:bodyPr/>
                    <a:lstStyle/>
                    <a:p>
                      <a:r>
                        <a:rPr lang="es-ES" dirty="0"/>
                        <a:t>15 </a:t>
                      </a:r>
                      <a:r>
                        <a:rPr lang="es-ES" dirty="0" err="1"/>
                        <a:t>secs</a:t>
                      </a:r>
                      <a:endParaRPr lang="en-US" dirty="0"/>
                    </a:p>
                  </a:txBody>
                  <a:tcPr/>
                </a:tc>
                <a:tc>
                  <a:txBody>
                    <a:bodyPr/>
                    <a:lstStyle/>
                    <a:p>
                      <a:r>
                        <a:rPr lang="es-ES" dirty="0"/>
                        <a:t>11 </a:t>
                      </a:r>
                      <a:r>
                        <a:rPr lang="es-ES" dirty="0" err="1"/>
                        <a:t>secs</a:t>
                      </a:r>
                      <a:endParaRPr lang="en-US" dirty="0"/>
                    </a:p>
                  </a:txBody>
                  <a:tcPr/>
                </a:tc>
                <a:extLst>
                  <a:ext uri="{0D108BD9-81ED-4DB2-BD59-A6C34878D82A}">
                    <a16:rowId xmlns:a16="http://schemas.microsoft.com/office/drawing/2014/main" val="2706414445"/>
                  </a:ext>
                </a:extLst>
              </a:tr>
              <a:tr h="439232">
                <a:tc>
                  <a:txBody>
                    <a:bodyPr/>
                    <a:lstStyle/>
                    <a:p>
                      <a:r>
                        <a:rPr lang="es-ES" dirty="0" err="1"/>
                        <a:t>Gulp</a:t>
                      </a:r>
                      <a:r>
                        <a:rPr lang="es-ES" dirty="0"/>
                        <a:t> </a:t>
                      </a:r>
                      <a:r>
                        <a:rPr lang="es-ES" dirty="0" err="1"/>
                        <a:t>package-solution</a:t>
                      </a:r>
                      <a:r>
                        <a:rPr lang="es-ES" dirty="0"/>
                        <a:t> --</a:t>
                      </a:r>
                      <a:r>
                        <a:rPr lang="es-ES" dirty="0" err="1"/>
                        <a:t>ship</a:t>
                      </a:r>
                      <a:endParaRPr lang="en-US" dirty="0"/>
                    </a:p>
                  </a:txBody>
                  <a:tcPr/>
                </a:tc>
                <a:tc>
                  <a:txBody>
                    <a:bodyPr/>
                    <a:lstStyle/>
                    <a:p>
                      <a:r>
                        <a:rPr lang="es-ES" dirty="0"/>
                        <a:t>4.38 </a:t>
                      </a:r>
                      <a:r>
                        <a:rPr lang="es-ES" dirty="0" err="1"/>
                        <a:t>secs</a:t>
                      </a:r>
                      <a:endParaRPr lang="en-US" dirty="0"/>
                    </a:p>
                  </a:txBody>
                  <a:tcPr/>
                </a:tc>
                <a:tc>
                  <a:txBody>
                    <a:bodyPr/>
                    <a:lstStyle/>
                    <a:p>
                      <a:r>
                        <a:rPr lang="es-ES" dirty="0"/>
                        <a:t>2.4 </a:t>
                      </a:r>
                      <a:r>
                        <a:rPr lang="es-ES" dirty="0" err="1"/>
                        <a:t>secs</a:t>
                      </a:r>
                      <a:endParaRPr lang="en-US" dirty="0"/>
                    </a:p>
                  </a:txBody>
                  <a:tcPr/>
                </a:tc>
                <a:extLst>
                  <a:ext uri="{0D108BD9-81ED-4DB2-BD59-A6C34878D82A}">
                    <a16:rowId xmlns:a16="http://schemas.microsoft.com/office/drawing/2014/main" val="1986293432"/>
                  </a:ext>
                </a:extLst>
              </a:tr>
              <a:tr h="439232">
                <a:tc>
                  <a:txBody>
                    <a:bodyPr/>
                    <a:lstStyle/>
                    <a:p>
                      <a:r>
                        <a:rPr lang="es-ES" dirty="0" err="1"/>
                        <a:t>Delete</a:t>
                      </a:r>
                      <a:r>
                        <a:rPr lang="es-ES" dirty="0"/>
                        <a:t> </a:t>
                      </a:r>
                      <a:r>
                        <a:rPr lang="es-ES" i="1" dirty="0" err="1"/>
                        <a:t>node_modules</a:t>
                      </a:r>
                      <a:r>
                        <a:rPr lang="es-ES" dirty="0"/>
                        <a:t> folder</a:t>
                      </a:r>
                      <a:endParaRPr lang="en-US" dirty="0"/>
                    </a:p>
                  </a:txBody>
                  <a:tcPr/>
                </a:tc>
                <a:tc>
                  <a:txBody>
                    <a:bodyPr/>
                    <a:lstStyle/>
                    <a:p>
                      <a:endParaRPr lang="en-US" dirty="0"/>
                    </a:p>
                  </a:txBody>
                  <a:tcPr/>
                </a:tc>
                <a:tc>
                  <a:txBody>
                    <a:bodyPr/>
                    <a:lstStyle/>
                    <a:p>
                      <a:r>
                        <a:rPr lang="es-ES" dirty="0" err="1"/>
                        <a:t>Na</a:t>
                      </a:r>
                      <a:r>
                        <a:rPr lang="es-ES" dirty="0"/>
                        <a:t> y menos</a:t>
                      </a:r>
                      <a:endParaRPr lang="en-US" dirty="0"/>
                    </a:p>
                  </a:txBody>
                  <a:tcPr/>
                </a:tc>
                <a:extLst>
                  <a:ext uri="{0D108BD9-81ED-4DB2-BD59-A6C34878D82A}">
                    <a16:rowId xmlns:a16="http://schemas.microsoft.com/office/drawing/2014/main" val="2548133666"/>
                  </a:ext>
                </a:extLst>
              </a:tr>
            </a:tbl>
          </a:graphicData>
        </a:graphic>
      </p:graphicFrame>
      <p:grpSp>
        <p:nvGrpSpPr>
          <p:cNvPr id="4" name="Group 3">
            <a:extLst>
              <a:ext uri="{FF2B5EF4-FFF2-40B4-BE49-F238E27FC236}">
                <a16:creationId xmlns:a16="http://schemas.microsoft.com/office/drawing/2014/main" id="{DD2E8E91-5CED-4644-BC4E-D0E25DB7462D}"/>
              </a:ext>
            </a:extLst>
          </p:cNvPr>
          <p:cNvGrpSpPr/>
          <p:nvPr/>
        </p:nvGrpSpPr>
        <p:grpSpPr>
          <a:xfrm>
            <a:off x="2253522" y="655822"/>
            <a:ext cx="4384309" cy="2548950"/>
            <a:chOff x="2246027" y="1832550"/>
            <a:chExt cx="4384309" cy="2548950"/>
          </a:xfrm>
        </p:grpSpPr>
        <p:pic>
          <p:nvPicPr>
            <p:cNvPr id="4106" name="Picture 10" descr="Brand, brands, linux, logo, logos">
              <a:extLst>
                <a:ext uri="{FF2B5EF4-FFF2-40B4-BE49-F238E27FC236}">
                  <a16:creationId xmlns:a16="http://schemas.microsoft.com/office/drawing/2014/main" id="{01A060C3-BF5E-427B-81AB-49A0719236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21263" y="1832550"/>
              <a:ext cx="1409073" cy="1409073"/>
            </a:xfrm>
            <a:prstGeom prst="rect">
              <a:avLst/>
            </a:prstGeom>
            <a:noFill/>
            <a:extLst>
              <a:ext uri="{909E8E84-426E-40DD-AFC4-6F175D3DCCD1}">
                <a14:hiddenFill xmlns:a14="http://schemas.microsoft.com/office/drawing/2010/main">
                  <a:solidFill>
                    <a:srgbClr val="FFFFFF"/>
                  </a:solidFill>
                </a14:hiddenFill>
              </a:ext>
            </a:extLst>
          </p:spPr>
        </p:pic>
        <p:pic>
          <p:nvPicPr>
            <p:cNvPr id="4108" name="Picture 12" descr="Brand, brands, logo, logos, microsoft, windows">
              <a:extLst>
                <a:ext uri="{FF2B5EF4-FFF2-40B4-BE49-F238E27FC236}">
                  <a16:creationId xmlns:a16="http://schemas.microsoft.com/office/drawing/2014/main" id="{B20916BC-CE68-4F56-B680-33FD1FAD21C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46027" y="1832550"/>
              <a:ext cx="1501514" cy="1501514"/>
            </a:xfrm>
            <a:prstGeom prst="rect">
              <a:avLst/>
            </a:prstGeom>
            <a:noFill/>
            <a:extLst>
              <a:ext uri="{909E8E84-426E-40DD-AFC4-6F175D3DCCD1}">
                <a14:hiddenFill xmlns:a14="http://schemas.microsoft.com/office/drawing/2010/main">
                  <a:solidFill>
                    <a:srgbClr val="FFFFFF"/>
                  </a:solidFill>
                </a14:hiddenFill>
              </a:ext>
            </a:extLst>
          </p:spPr>
        </p:pic>
        <p:pic>
          <p:nvPicPr>
            <p:cNvPr id="4112" name="Picture 16" descr="Download Free png street fighter vs png - AbeonCliparts | Cliparts &amp;amp;  Vectors for ... - DLPNG.com">
              <a:extLst>
                <a:ext uri="{FF2B5EF4-FFF2-40B4-BE49-F238E27FC236}">
                  <a16:creationId xmlns:a16="http://schemas.microsoft.com/office/drawing/2014/main" id="{A83E6E4E-8D20-4203-B739-D2C8B7EAD9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43250" y="2476500"/>
              <a:ext cx="2857500" cy="190500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527231824"/>
      </p:ext>
    </p:extLst>
  </p:cSld>
  <p:clrMapOvr>
    <a:masterClrMapping/>
  </p:clrMapOvr>
</p:sld>
</file>

<file path=ppt/theme/theme1.xml><?xml version="1.0" encoding="utf-8"?>
<a:theme xmlns:a="http://schemas.openxmlformats.org/drawingml/2006/main" name="5-30055_SharePoint Template 2012 - 16x9 - White Background">
  <a:themeElements>
    <a:clrScheme name="Custom 2">
      <a:dk1>
        <a:srgbClr val="333333"/>
      </a:dk1>
      <a:lt1>
        <a:srgbClr val="FFFFFF"/>
      </a:lt1>
      <a:dk2>
        <a:srgbClr val="91BCE3"/>
      </a:dk2>
      <a:lt2>
        <a:srgbClr val="393939"/>
      </a:lt2>
      <a:accent1>
        <a:srgbClr val="C8302D"/>
      </a:accent1>
      <a:accent2>
        <a:srgbClr val="FDCD15"/>
      </a:accent2>
      <a:accent3>
        <a:srgbClr val="1B61AE"/>
      </a:accent3>
      <a:accent4>
        <a:srgbClr val="548E37"/>
      </a:accent4>
      <a:accent5>
        <a:srgbClr val="E6E6E6"/>
      </a:accent5>
      <a:accent6>
        <a:srgbClr val="2E6CAF"/>
      </a:accent6>
      <a:hlink>
        <a:srgbClr val="2E6CAF"/>
      </a:hlink>
      <a:folHlink>
        <a:srgbClr val="2E6CA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45720" tIns="45720" rIns="45720" bIns="45720" numCol="1" spcCol="0" rtlCol="0" fromWordArt="0" anchor="ctr" anchorCtr="0" forceAA="0" compatLnSpc="1">
        <a:prstTxWarp prst="textNoShape">
          <a:avLst/>
        </a:prstTxWarp>
        <a:noAutofit/>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defRPr sz="2400" spc="-70" dirty="0" smtClean="0">
            <a:gradFill>
              <a:gsLst>
                <a:gs pos="2917">
                  <a:schemeClr val="bg2"/>
                </a:gs>
                <a:gs pos="95000">
                  <a:schemeClr val="bg2"/>
                </a:gs>
              </a:gsLst>
              <a:lin ang="5400000" scaled="0"/>
            </a:gradFill>
          </a:defRPr>
        </a:defPPr>
      </a:lstStyle>
    </a:txDef>
  </a:objectDefaults>
  <a:extraClrSchemeLst/>
  <a:extLst>
    <a:ext uri="{05A4C25C-085E-4340-85A3-A5531E510DB2}">
      <thm15:themeFamily xmlns:thm15="http://schemas.microsoft.com/office/thememl/2012/main" name="SPSBCN18-Template.potx" id="{D93F9853-3490-490D-9401-9C48C227398D}" vid="{3A6E66D1-175B-4354-9CDC-FC044DA84F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2D09E24228864C498FAF821E4A497301" ma:contentTypeVersion="0" ma:contentTypeDescription="Create a new document." ma:contentTypeScope="" ma:versionID="984fee8704a50c0447e1665a29d225e7">
  <xsd:schema xmlns:xsd="http://www.w3.org/2001/XMLSchema" xmlns:xs="http://www.w3.org/2001/XMLSchema" xmlns:p="http://schemas.microsoft.com/office/2006/metadata/properties" targetNamespace="http://schemas.microsoft.com/office/2006/metadata/properties" ma:root="true" ma:fieldsID="d15787acf22db4e4c0ac8b858fca640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511B7A3C-C0D4-4597-8E5A-7342A0BBF280}">
  <ds:schemaRefs>
    <ds:schemaRef ds:uri="http://schemas.microsoft.com/sharepoint/v3/contenttype/forms"/>
  </ds:schemaRefs>
</ds:datastoreItem>
</file>

<file path=customXml/itemProps2.xml><?xml version="1.0" encoding="utf-8"?>
<ds:datastoreItem xmlns:ds="http://schemas.openxmlformats.org/officeDocument/2006/customXml" ds:itemID="{162242B8-D109-4FE8-9000-541732B96A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7C521726-F855-4E21-981C-7AED17A42AB4}">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SPSBCN18-Template</Template>
  <TotalTime>0</TotalTime>
  <Words>854</Words>
  <Application>Microsoft Office PowerPoint</Application>
  <PresentationFormat>On-screen Show (4:3)</PresentationFormat>
  <Paragraphs>139</Paragraphs>
  <Slides>19</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Calibri</vt:lpstr>
      <vt:lpstr>Consolas</vt:lpstr>
      <vt:lpstr>Monaco</vt:lpstr>
      <vt:lpstr>Segoe UI</vt:lpstr>
      <vt:lpstr>Segoe UI Light</vt:lpstr>
      <vt:lpstr>TwitterChirp</vt:lpstr>
      <vt:lpstr>Wingdings</vt:lpstr>
      <vt:lpstr>5-30055_SharePoint Template 2012 - 16x9 - White Background</vt:lpstr>
      <vt:lpstr>Exprime tus proyectos SPFX</vt:lpstr>
      <vt:lpstr>PowerPoint Presentation</vt:lpstr>
      <vt:lpstr>PowerPoint Presentation</vt:lpstr>
      <vt:lpstr>PowerPoint Presentation</vt:lpstr>
      <vt:lpstr>PowerPoint Presentation</vt:lpstr>
      <vt:lpstr>PowerPoint Presentation</vt:lpstr>
      <vt:lpstr>PowerPoint Presentation</vt:lpstr>
      <vt:lpstr>Gotchas installing WSL2</vt:lpstr>
      <vt:lpstr>PowerPoint Presentation</vt:lpstr>
      <vt:lpstr>PowerPoint Presentation</vt:lpstr>
      <vt:lpstr>PowerPoint Presentation</vt:lpstr>
      <vt:lpstr>Contoso intranet SPFx solution</vt:lpstr>
      <vt:lpstr>Lerna</vt:lpstr>
      <vt:lpstr>Lerna demo</vt:lpstr>
      <vt:lpstr>Modernize your spfx projects</vt:lpstr>
      <vt:lpstr>No more IE11 demo</vt:lpstr>
      <vt:lpstr>https://github.com/luismanez/collabdays-bcn-2021</vt:lpstr>
      <vt:lpstr>Resources</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2018-10-20T09:14:34Z</dcterms:created>
  <dcterms:modified xsi:type="dcterms:W3CDTF">2021-10-25T10:34:06Z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0x0101002D09E24228864C498FAF821E4A497301</vt:lpwstr>
  </property>
  <property fmtid="{D5CDD505-2E9C-101B-9397-08002B2CF9AE}" pid="3" name="MSIP_Label_3e575051-ae9c-4f9b-beed-77532f7cfdad_Enabled">
    <vt:lpwstr>true</vt:lpwstr>
  </property>
  <property fmtid="{D5CDD505-2E9C-101B-9397-08002B2CF9AE}" pid="4" name="MSIP_Label_3e575051-ae9c-4f9b-beed-77532f7cfdad_SetDate">
    <vt:lpwstr>2021-10-21T08:38:52Z</vt:lpwstr>
  </property>
  <property fmtid="{D5CDD505-2E9C-101B-9397-08002B2CF9AE}" pid="5" name="MSIP_Label_3e575051-ae9c-4f9b-beed-77532f7cfdad_Method">
    <vt:lpwstr>Privileged</vt:lpwstr>
  </property>
  <property fmtid="{D5CDD505-2E9C-101B-9397-08002B2CF9AE}" pid="6" name="MSIP_Label_3e575051-ae9c-4f9b-beed-77532f7cfdad_Name">
    <vt:lpwstr>PERSONAL USE</vt:lpwstr>
  </property>
  <property fmtid="{D5CDD505-2E9C-101B-9397-08002B2CF9AE}" pid="7" name="MSIP_Label_3e575051-ae9c-4f9b-beed-77532f7cfdad_SiteId">
    <vt:lpwstr>ba4bb771-3da5-4ca3-ae29-bcf2d5763624</vt:lpwstr>
  </property>
  <property fmtid="{D5CDD505-2E9C-101B-9397-08002B2CF9AE}" pid="8" name="MSIP_Label_3e575051-ae9c-4f9b-beed-77532f7cfdad_ActionId">
    <vt:lpwstr>469b82d2-9b41-4b3e-8b76-717edd379725</vt:lpwstr>
  </property>
  <property fmtid="{D5CDD505-2E9C-101B-9397-08002B2CF9AE}" pid="9" name="MSIP_Label_3e575051-ae9c-4f9b-beed-77532f7cfdad_ContentBits">
    <vt:lpwstr>0</vt:lpwstr>
  </property>
</Properties>
</file>

<file path=docProps/thumbnail.jpeg>
</file>